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63" r:id="rId3"/>
    <p:sldId id="257" r:id="rId4"/>
    <p:sldId id="273" r:id="rId5"/>
    <p:sldId id="279" r:id="rId6"/>
    <p:sldId id="292" r:id="rId7"/>
    <p:sldId id="280" r:id="rId8"/>
    <p:sldId id="284" r:id="rId9"/>
    <p:sldId id="285" r:id="rId10"/>
    <p:sldId id="286" r:id="rId11"/>
    <p:sldId id="287" r:id="rId12"/>
    <p:sldId id="288" r:id="rId13"/>
    <p:sldId id="289" r:id="rId14"/>
    <p:sldId id="290" r:id="rId15"/>
    <p:sldId id="291" r:id="rId16"/>
    <p:sldId id="261"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默认节" id="{55F2EE26-4C82-4B2D-85ED-45C1C96A1FB8}">
          <p14:sldIdLst>
            <p14:sldId id="256"/>
            <p14:sldId id="263"/>
            <p14:sldId id="257"/>
            <p14:sldId id="273"/>
            <p14:sldId id="279"/>
            <p14:sldId id="292"/>
            <p14:sldId id="280"/>
            <p14:sldId id="284"/>
            <p14:sldId id="285"/>
            <p14:sldId id="286"/>
            <p14:sldId id="287"/>
            <p14:sldId id="288"/>
            <p14:sldId id="289"/>
            <p14:sldId id="290"/>
            <p14:sldId id="291"/>
            <p14:sldId id="261"/>
          </p14:sldIdLst>
        </p14:section>
        <p14:section name="无标题节" id="{A0A990D2-EF53-49B2-A290-ECCACDD4E814}">
          <p14:sldIdLst/>
        </p14:section>
      </p14:sectionLst>
    </p:ext>
    <p:ext uri="{EFAFB233-063F-42B5-8137-9DF3F51BA10A}">
      <p15:sldGuideLst xmlns:p15="http://schemas.microsoft.com/office/powerpoint/2012/main">
        <p15:guide id="1" orient="horz" pos="2160">
          <p15:clr>
            <a:srgbClr val="A4A3A4"/>
          </p15:clr>
        </p15:guide>
        <p15:guide id="2" pos="285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heel-rail" initials="w" lastIdx="3" clrIdx="0">
    <p:extLst>
      <p:ext uri="{19B8F6BF-5375-455C-9EA6-DF929625EA0E}">
        <p15:presenceInfo xmlns:p15="http://schemas.microsoft.com/office/powerpoint/2012/main" userId="wheel-rai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501" autoAdjust="0"/>
  </p:normalViewPr>
  <p:slideViewPr>
    <p:cSldViewPr>
      <p:cViewPr varScale="1">
        <p:scale>
          <a:sx n="62" d="100"/>
          <a:sy n="62" d="100"/>
        </p:scale>
        <p:origin x="1400" y="28"/>
      </p:cViewPr>
      <p:guideLst>
        <p:guide orient="horz" pos="2160"/>
        <p:guide pos="285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F2EE8D-87BD-4E48-9A9D-2331D6C4B734}" type="datetimeFigureOut">
              <a:rPr lang="zh-CN" altLang="en-US" smtClean="0"/>
              <a:t>2018/10/19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14F318-7CD3-4DEC-9D83-B9E2AE29046E}" type="slidenum">
              <a:rPr lang="zh-CN" altLang="en-US" smtClean="0"/>
              <a:t>‹#›</a:t>
            </a:fld>
            <a:endParaRPr lang="zh-CN" altLang="en-US"/>
          </a:p>
        </p:txBody>
      </p:sp>
    </p:spTree>
    <p:extLst>
      <p:ext uri="{BB962C8B-B14F-4D97-AF65-F5344CB8AC3E}">
        <p14:creationId xmlns:p14="http://schemas.microsoft.com/office/powerpoint/2010/main" val="3019828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0" y="1"/>
            <a:ext cx="9147423" cy="68895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solidFill>
                <a:schemeClr val="accent4">
                  <a:lumMod val="75000"/>
                </a:schemeClr>
              </a:solidFill>
              <a:latin typeface="Arial" panose="020B0604020202020204" pitchFamily="34" charset="0"/>
              <a:ea typeface="黑体" panose="02010609060101010101" charset="-122"/>
            </a:endParaRPr>
          </a:p>
        </p:txBody>
      </p:sp>
      <p:grpSp>
        <p:nvGrpSpPr>
          <p:cNvPr id="7" name="组合 6"/>
          <p:cNvGrpSpPr/>
          <p:nvPr/>
        </p:nvGrpSpPr>
        <p:grpSpPr>
          <a:xfrm>
            <a:off x="0" y="2626517"/>
            <a:ext cx="9144000" cy="2314204"/>
            <a:chOff x="0" y="2626517"/>
            <a:chExt cx="12192000" cy="2314204"/>
          </a:xfrm>
          <a:solidFill>
            <a:schemeClr val="accent3">
              <a:lumMod val="75000"/>
            </a:schemeClr>
          </a:solidFill>
        </p:grpSpPr>
        <p:sp>
          <p:nvSpPr>
            <p:cNvPr id="10" name="矩形 9"/>
            <p:cNvSpPr/>
            <p:nvPr/>
          </p:nvSpPr>
          <p:spPr>
            <a:xfrm>
              <a:off x="0" y="2626517"/>
              <a:ext cx="12192000" cy="1714585"/>
            </a:xfrm>
            <a:prstGeom prst="rect">
              <a:avLst/>
            </a:prstGeom>
            <a:grpFill/>
            <a:ln>
              <a:noFill/>
            </a:ln>
            <a:effectLst/>
          </p:spPr>
          <p:txBody>
            <a:bodyPr vert="horz" wrap="square" lIns="121920" tIns="60960" rIns="121920" bIns="60960" numCol="1" anchor="t" anchorCtr="0" compatLnSpc="1"/>
            <a:lstStyle/>
            <a:p>
              <a:endParaRPr lang="zh-CN" altLang="en-US" sz="1800" baseline="0">
                <a:latin typeface="Arial" panose="020B0604020202020204" pitchFamily="34" charset="0"/>
                <a:ea typeface="黑体" panose="02010609060101010101" charset="-122"/>
              </a:endParaRPr>
            </a:p>
          </p:txBody>
        </p:sp>
        <p:cxnSp>
          <p:nvCxnSpPr>
            <p:cNvPr id="11" name="直接连接符 10"/>
            <p:cNvCxnSpPr/>
            <p:nvPr/>
          </p:nvCxnSpPr>
          <p:spPr>
            <a:xfrm>
              <a:off x="0" y="4373612"/>
              <a:ext cx="12192000" cy="0"/>
            </a:xfrm>
            <a:prstGeom prst="line">
              <a:avLst/>
            </a:prstGeom>
            <a:grpFill/>
            <a:ln w="19050">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0" y="4795475"/>
              <a:ext cx="4320000" cy="12674"/>
            </a:xfrm>
            <a:prstGeom prst="line">
              <a:avLst/>
            </a:prstGeom>
            <a:grpFill/>
            <a:ln w="31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0" y="4861761"/>
              <a:ext cx="4320000" cy="12674"/>
            </a:xfrm>
            <a:prstGeom prst="line">
              <a:avLst/>
            </a:prstGeom>
            <a:grpFill/>
            <a:ln w="31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4928047"/>
              <a:ext cx="4320000" cy="12674"/>
            </a:xfrm>
            <a:prstGeom prst="line">
              <a:avLst/>
            </a:prstGeom>
            <a:grpFill/>
            <a:ln w="31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872000" y="4795475"/>
              <a:ext cx="4320000" cy="12674"/>
            </a:xfrm>
            <a:prstGeom prst="line">
              <a:avLst/>
            </a:prstGeom>
            <a:grpFill/>
            <a:ln w="31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72000" y="4861761"/>
              <a:ext cx="4320000" cy="12674"/>
            </a:xfrm>
            <a:prstGeom prst="line">
              <a:avLst/>
            </a:prstGeom>
            <a:grpFill/>
            <a:ln w="31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72000" y="4928047"/>
              <a:ext cx="4320000" cy="12674"/>
            </a:xfrm>
            <a:prstGeom prst="line">
              <a:avLst/>
            </a:prstGeom>
            <a:grpFill/>
            <a:ln w="3175">
              <a:solidFill>
                <a:srgbClr val="0070C0"/>
              </a:solidFill>
            </a:ln>
          </p:spPr>
          <p:style>
            <a:lnRef idx="1">
              <a:schemeClr val="accent1"/>
            </a:lnRef>
            <a:fillRef idx="0">
              <a:schemeClr val="accent1"/>
            </a:fillRef>
            <a:effectRef idx="0">
              <a:schemeClr val="accent1"/>
            </a:effectRef>
            <a:fontRef idx="minor">
              <a:schemeClr val="tx1"/>
            </a:fontRef>
          </p:style>
        </p:cxnSp>
      </p:grpSp>
      <p:pic>
        <p:nvPicPr>
          <p:cNvPr id="18" name="Picture 2" descr="C:\Users\vr\Desktop\160545345.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444208" y="5085184"/>
            <a:ext cx="2692335" cy="167598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hasCustomPrompt="1"/>
          </p:nvPr>
        </p:nvSpPr>
        <p:spPr>
          <a:xfrm>
            <a:off x="1445149" y="2839350"/>
            <a:ext cx="6098651" cy="1314596"/>
          </a:xfrm>
        </p:spPr>
        <p:txBody>
          <a:bodyPr anchor="ctr">
            <a:normAutofit/>
          </a:bodyPr>
          <a:lstStyle>
            <a:lvl1pPr algn="ctr">
              <a:defRPr sz="3600" b="0" i="0" baseline="0">
                <a:solidFill>
                  <a:srgbClr val="FFFFFF"/>
                </a:solidFill>
                <a:latin typeface="Arial" panose="020B0604020202020204" pitchFamily="34" charset="0"/>
                <a:ea typeface="黑体" panose="02010609060101010101" charset="-122"/>
              </a:defRPr>
            </a:lvl1pPr>
          </a:lstStyle>
          <a:p>
            <a:r>
              <a:rPr lang="zh-CN" altLang="en-US" dirty="0"/>
              <a:t>此处编辑标题</a:t>
            </a:r>
            <a:endParaRPr lang="en-US" dirty="0"/>
          </a:p>
        </p:txBody>
      </p:sp>
      <p:sp>
        <p:nvSpPr>
          <p:cNvPr id="3" name="Subtitle 2"/>
          <p:cNvSpPr>
            <a:spLocks noGrp="1"/>
          </p:cNvSpPr>
          <p:nvPr>
            <p:ph type="subTitle" idx="1" hasCustomPrompt="1"/>
          </p:nvPr>
        </p:nvSpPr>
        <p:spPr>
          <a:xfrm>
            <a:off x="3240000" y="4688458"/>
            <a:ext cx="2660577" cy="423361"/>
          </a:xfrm>
        </p:spPr>
        <p:txBody>
          <a:bodyPr>
            <a:normAutofit/>
          </a:bodyPr>
          <a:lstStyle>
            <a:lvl1pPr marL="0" indent="0" algn="ctr">
              <a:buNone/>
              <a:defRPr sz="1800" baseline="0">
                <a:solidFill>
                  <a:srgbClr val="0070C0"/>
                </a:solidFill>
                <a:latin typeface="Arial" panose="020B0604020202020204" pitchFamily="34" charset="0"/>
                <a:ea typeface="黑体" panose="02010609060101010101"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此处编辑副标题</a:t>
            </a:r>
            <a:endParaRPr lang="en-US" dirty="0"/>
          </a:p>
        </p:txBody>
      </p:sp>
      <p:sp>
        <p:nvSpPr>
          <p:cNvPr id="4" name="日期占位符 3"/>
          <p:cNvSpPr>
            <a:spLocks noGrp="1"/>
          </p:cNvSpPr>
          <p:nvPr>
            <p:ph type="dt" sz="half" idx="10"/>
          </p:nvPr>
        </p:nvSpPr>
        <p:spPr>
          <a:xfrm>
            <a:off x="66328" y="6453336"/>
            <a:ext cx="977280" cy="365125"/>
          </a:xfrm>
        </p:spPr>
        <p:txBody>
          <a:bodyPr/>
          <a:lstStyle/>
          <a:p>
            <a:fld id="{44B789CD-AC72-4E2B-B182-581D21CC7B13}" type="datetime1">
              <a:rPr lang="zh-CN" altLang="en-US" smtClean="0"/>
              <a:t>2018/10/19</a:t>
            </a:fld>
            <a:endParaRPr lang="zh-CN" altLang="en-US"/>
          </a:p>
        </p:txBody>
      </p:sp>
      <p:sp>
        <p:nvSpPr>
          <p:cNvPr id="6" name="灯片编号占位符 5"/>
          <p:cNvSpPr>
            <a:spLocks noGrp="1"/>
          </p:cNvSpPr>
          <p:nvPr>
            <p:ph type="sldNum" sz="quarter" idx="12"/>
          </p:nvPr>
        </p:nvSpPr>
        <p:spPr>
          <a:xfrm>
            <a:off x="8604448" y="6453336"/>
            <a:ext cx="388133" cy="365125"/>
          </a:xfrm>
        </p:spPr>
        <p:txBody>
          <a:bodyPr/>
          <a:lstStyle/>
          <a:p>
            <a:fld id="{9E73050C-FF92-4647-A5DD-0CE158A6A6F5}" type="slidenum">
              <a:rPr lang="zh-CN" altLang="en-US" smtClean="0"/>
              <a:t>‹#›</a:t>
            </a:fld>
            <a:endParaRPr lang="zh-CN" altLang="en-US"/>
          </a:p>
        </p:txBody>
      </p:sp>
      <p:pic>
        <p:nvPicPr>
          <p:cNvPr id="2051" name="Picture 3" descr="C:\Users\vr\Documents\Tencent Files\284982689\FileRecv\6EOLAJHG4NUU20}2$941XYE.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293762"/>
            <a:ext cx="9144001" cy="234315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Administrator\Desktop\PPT模板\CVOM单独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857" y="44624"/>
            <a:ext cx="1188000" cy="11880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1259632" y="254602"/>
            <a:ext cx="6867585" cy="615553"/>
          </a:xfrm>
          <a:prstGeom prst="rect">
            <a:avLst/>
          </a:prstGeom>
          <a:noFill/>
        </p:spPr>
        <p:txBody>
          <a:bodyPr wrap="none" lIns="91440" tIns="45720" rIns="91440" bIns="45720">
            <a:spAutoFit/>
          </a:bodyPr>
          <a:lstStyle/>
          <a:p>
            <a:pPr algn="just"/>
            <a:r>
              <a:rPr lang="zh-CN" altLang="en-US" sz="2400" b="1" cap="none" spc="0" dirty="0">
                <a:ln w="12700">
                  <a:noFill/>
                  <a:prstDash val="solid"/>
                </a:ln>
                <a:solidFill>
                  <a:schemeClr val="accent3">
                    <a:lumMod val="75000"/>
                  </a:schemeClr>
                </a:solidFill>
                <a:effectLst>
                  <a:outerShdw blurRad="41275" dist="20320" dir="1800000" algn="tl" rotWithShape="0">
                    <a:srgbClr val="000000">
                      <a:alpha val="40000"/>
                    </a:srgbClr>
                  </a:outerShdw>
                </a:effectLst>
                <a:latin typeface="华文行楷" panose="02010800040101010101" pitchFamily="2" charset="-122"/>
                <a:ea typeface="华文行楷" panose="02010800040101010101" pitchFamily="2" charset="-122"/>
              </a:rPr>
              <a:t>华东交通大学轨道车辆运维技术与装备研究中心</a:t>
            </a:r>
            <a:endParaRPr lang="en-US" altLang="zh-CN" sz="2400" b="1" cap="none" spc="0" dirty="0">
              <a:ln w="12700">
                <a:noFill/>
                <a:prstDash val="solid"/>
              </a:ln>
              <a:solidFill>
                <a:schemeClr val="accent3">
                  <a:lumMod val="75000"/>
                </a:schemeClr>
              </a:solidFill>
              <a:effectLst>
                <a:outerShdw blurRad="41275" dist="20320" dir="1800000" algn="tl" rotWithShape="0">
                  <a:srgbClr val="000000">
                    <a:alpha val="40000"/>
                  </a:srgbClr>
                </a:outerShdw>
              </a:effectLst>
              <a:latin typeface="华文行楷" panose="02010800040101010101" pitchFamily="2" charset="-122"/>
              <a:ea typeface="华文行楷" panose="02010800040101010101" pitchFamily="2" charset="-122"/>
            </a:endParaRPr>
          </a:p>
          <a:p>
            <a:pPr algn="ctr"/>
            <a:r>
              <a:rPr lang="en-US" altLang="zh-CN" sz="1000" b="1" cap="none" spc="0" dirty="0">
                <a:ln w="12700">
                  <a:noFill/>
                  <a:prstDash val="solid"/>
                </a:ln>
                <a:solidFill>
                  <a:schemeClr val="accent3">
                    <a:lumMod val="75000"/>
                  </a:schemeClr>
                </a:solidFill>
                <a:effectLst>
                  <a:outerShdw blurRad="41275" dist="20320" dir="1800000" algn="tl" rotWithShape="0">
                    <a:srgbClr val="000000">
                      <a:alpha val="40000"/>
                    </a:srgbClr>
                  </a:outerShdw>
                </a:effectLst>
                <a:latin typeface="Times New Roman" panose="02020603050405020304" pitchFamily="18" charset="0"/>
                <a:ea typeface="华文行楷" panose="02010800040101010101" pitchFamily="2" charset="-122"/>
                <a:cs typeface="Times New Roman" panose="02020603050405020304" pitchFamily="18" charset="0"/>
              </a:rPr>
              <a:t>Technology And Equipment Research Center of</a:t>
            </a:r>
            <a:r>
              <a:rPr lang="en-US" altLang="zh-CN" sz="1000" b="1" cap="none" spc="0" baseline="0" dirty="0">
                <a:ln w="12700">
                  <a:noFill/>
                  <a:prstDash val="solid"/>
                </a:ln>
                <a:solidFill>
                  <a:schemeClr val="accent3">
                    <a:lumMod val="75000"/>
                  </a:schemeClr>
                </a:solidFill>
                <a:effectLst>
                  <a:outerShdw blurRad="41275" dist="20320" dir="1800000" algn="tl" rotWithShape="0">
                    <a:srgbClr val="000000">
                      <a:alpha val="40000"/>
                    </a:srgbClr>
                  </a:outerShdw>
                </a:effectLst>
                <a:latin typeface="Times New Roman" panose="02020603050405020304" pitchFamily="18" charset="0"/>
                <a:ea typeface="华文行楷" panose="02010800040101010101" pitchFamily="2" charset="-122"/>
                <a:cs typeface="Times New Roman" panose="02020603050405020304" pitchFamily="18" charset="0"/>
              </a:rPr>
              <a:t> Rail Vehicle Operation And Maintenance East China Jiaotong University</a:t>
            </a:r>
            <a:endParaRPr lang="zh-CN" altLang="en-US" sz="1000" b="1" cap="none" spc="0" dirty="0">
              <a:ln w="12700">
                <a:noFill/>
                <a:prstDash val="solid"/>
              </a:ln>
              <a:solidFill>
                <a:schemeClr val="accent3">
                  <a:lumMod val="75000"/>
                </a:schemeClr>
              </a:solidFill>
              <a:effectLst>
                <a:outerShdw blurRad="41275" dist="20320" dir="1800000" algn="tl" rotWithShape="0">
                  <a:srgbClr val="000000">
                    <a:alpha val="40000"/>
                  </a:srgbClr>
                </a:outerShdw>
              </a:effectLst>
              <a:latin typeface="Times New Roman" panose="02020603050405020304" pitchFamily="18" charset="0"/>
              <a:ea typeface="华文行楷" panose="02010800040101010101" pitchFamily="2" charset="-122"/>
              <a:cs typeface="Times New Roman" panose="02020603050405020304" pitchFamily="18" charset="0"/>
            </a:endParaRPr>
          </a:p>
        </p:txBody>
      </p:sp>
      <p:cxnSp>
        <p:nvCxnSpPr>
          <p:cNvPr id="21" name="直接连接符 20"/>
          <p:cNvCxnSpPr/>
          <p:nvPr userDrawn="1"/>
        </p:nvCxnSpPr>
        <p:spPr>
          <a:xfrm>
            <a:off x="1223857" y="980728"/>
            <a:ext cx="7812639" cy="0"/>
          </a:xfrm>
          <a:prstGeom prst="line">
            <a:avLst/>
          </a:prstGeom>
          <a:ln w="47625">
            <a:solidFill>
              <a:srgbClr val="00947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内容">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39960" y="980728"/>
            <a:ext cx="2561121" cy="2565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userDrawn="1"/>
        </p:nvSpPr>
        <p:spPr>
          <a:xfrm>
            <a:off x="3275856" y="3700770"/>
            <a:ext cx="2689326" cy="1600438"/>
          </a:xfrm>
          <a:prstGeom prst="rect">
            <a:avLst/>
          </a:prstGeom>
          <a:noFill/>
        </p:spPr>
        <p:txBody>
          <a:bodyPr wrap="none" lIns="91440" tIns="45720" rIns="91440" bIns="45720">
            <a:spAutoFit/>
          </a:bodyPr>
          <a:lstStyle/>
          <a:p>
            <a:pPr algn="ctr"/>
            <a:r>
              <a:rPr lang="zh-CN" altLang="en-US" sz="6600" b="1" cap="none" spc="0" dirty="0">
                <a:ln w="12700">
                  <a:noFill/>
                  <a:prstDash val="solid"/>
                </a:ln>
                <a:solidFill>
                  <a:schemeClr val="accent3">
                    <a:lumMod val="75000"/>
                  </a:schemeClr>
                </a:solidFill>
                <a:effectLst>
                  <a:outerShdw blurRad="41275" dist="20320" dir="1800000" algn="tl" rotWithShape="0">
                    <a:srgbClr val="000000">
                      <a:alpha val="40000"/>
                    </a:srgbClr>
                  </a:outerShdw>
                </a:effectLst>
                <a:latin typeface="华文中宋" panose="02010600040101010101" pitchFamily="2" charset="-122"/>
                <a:ea typeface="华文中宋" panose="02010600040101010101" pitchFamily="2" charset="-122"/>
              </a:rPr>
              <a:t>谢 谢</a:t>
            </a:r>
            <a:endParaRPr lang="en-US" altLang="zh-CN" sz="6600" b="1" cap="none" spc="0" dirty="0">
              <a:ln w="12700">
                <a:noFill/>
                <a:prstDash val="solid"/>
              </a:ln>
              <a:solidFill>
                <a:schemeClr val="accent3">
                  <a:lumMod val="75000"/>
                </a:schemeClr>
              </a:solidFill>
              <a:effectLst>
                <a:outerShdw blurRad="41275" dist="20320" dir="1800000" algn="tl" rotWithShape="0">
                  <a:srgbClr val="000000">
                    <a:alpha val="40000"/>
                  </a:srgbClr>
                </a:outerShdw>
              </a:effectLst>
              <a:latin typeface="华文中宋" panose="02010600040101010101" pitchFamily="2" charset="-122"/>
              <a:ea typeface="华文中宋" panose="02010600040101010101" pitchFamily="2" charset="-122"/>
            </a:endParaRPr>
          </a:p>
          <a:p>
            <a:pPr algn="ctr"/>
            <a:r>
              <a:rPr lang="en-US" altLang="zh-CN" sz="3200" b="1" cap="none" spc="0" dirty="0">
                <a:ln w="12700">
                  <a:noFill/>
                  <a:prstDash val="solid"/>
                </a:ln>
                <a:solidFill>
                  <a:schemeClr val="accent3">
                    <a:lumMod val="75000"/>
                  </a:schemeClr>
                </a:solidFill>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THANK</a:t>
            </a:r>
            <a:r>
              <a:rPr lang="en-US" altLang="zh-CN" sz="3200" b="1" cap="none" spc="0" baseline="0" dirty="0">
                <a:ln w="12700">
                  <a:noFill/>
                  <a:prstDash val="solid"/>
                </a:ln>
                <a:solidFill>
                  <a:schemeClr val="accent3">
                    <a:lumMod val="75000"/>
                  </a:schemeClr>
                </a:solidFill>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 YOU</a:t>
            </a:r>
            <a:endParaRPr lang="en-US" altLang="zh-CN" sz="3200" b="1" cap="none" spc="0" dirty="0">
              <a:ln w="12700">
                <a:noFill/>
                <a:prstDash val="solid"/>
              </a:ln>
              <a:solidFill>
                <a:schemeClr val="accent3">
                  <a:lumMod val="75000"/>
                </a:schemeClr>
              </a:solidFill>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endParaRPr>
          </a:p>
        </p:txBody>
      </p:sp>
      <p:sp>
        <p:nvSpPr>
          <p:cNvPr id="6" name="灯片编号占位符 5"/>
          <p:cNvSpPr>
            <a:spLocks noGrp="1"/>
          </p:cNvSpPr>
          <p:nvPr>
            <p:ph type="sldNum" sz="quarter" idx="12"/>
          </p:nvPr>
        </p:nvSpPr>
        <p:spPr>
          <a:xfrm>
            <a:off x="8604448" y="6453336"/>
            <a:ext cx="414958" cy="365125"/>
          </a:xfrm>
        </p:spPr>
        <p:txBody>
          <a:bodyPr/>
          <a:lstStyle/>
          <a:p>
            <a:fld id="{A7AAEAA2-D029-4D23-B6D5-DE004B8B3ED2}" type="slidenum">
              <a:rPr lang="zh-CN" altLang="en-US" smtClean="0"/>
              <a:t>‹#›</a:t>
            </a:fld>
            <a:endParaRPr lang="zh-CN" altLang="en-US"/>
          </a:p>
        </p:txBody>
      </p:sp>
      <p:sp>
        <p:nvSpPr>
          <p:cNvPr id="10" name="日期占位符 3"/>
          <p:cNvSpPr txBox="1"/>
          <p:nvPr userDrawn="1"/>
        </p:nvSpPr>
        <p:spPr>
          <a:xfrm>
            <a:off x="8166720" y="14255"/>
            <a:ext cx="977280" cy="365125"/>
          </a:xfrm>
          <a:prstGeom prst="rect">
            <a:avLst/>
          </a:prstGeom>
        </p:spPr>
        <p:txBody>
          <a:bodyPr vert="horz" lIns="91440" tIns="45720" rIns="91440" bIns="45720" rtlCol="0" anchor="ctr"/>
          <a:lstStyle>
            <a:defPPr>
              <a:defRPr lang="en-US"/>
            </a:defPPr>
            <a:lvl1pPr algn="l" rtl="0" fontAlgn="base">
              <a:spcBef>
                <a:spcPct val="0"/>
              </a:spcBef>
              <a:spcAft>
                <a:spcPct val="0"/>
              </a:spcAft>
              <a:defRPr sz="1200" kern="1200">
                <a:solidFill>
                  <a:schemeClr val="tx1">
                    <a:tint val="7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EB7B69D-36F5-4272-8868-71ADD7E2FA0C}" type="datetime1">
              <a:rPr lang="zh-CN" altLang="en-US" smtClean="0"/>
              <a:t>2018/10/19</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a:solidFill>
                  <a:schemeClr val="accent3">
                    <a:lumMod val="75000"/>
                  </a:schemeClr>
                </a:solidFill>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331640" y="1556792"/>
            <a:ext cx="6386400" cy="3675600"/>
          </a:xfrm>
        </p:spPr>
        <p:txBody>
          <a:bodyPr>
            <a:normAutofit/>
          </a:bodyPr>
          <a:lstStyle>
            <a:lvl1pPr marL="0" indent="0" algn="just">
              <a:spcBef>
                <a:spcPts val="0"/>
              </a:spcBef>
              <a:spcAft>
                <a:spcPts val="0"/>
              </a:spcAft>
              <a:buNone/>
              <a:defRPr sz="2400">
                <a:solidFill>
                  <a:schemeClr val="tx1"/>
                </a:solidFill>
              </a:defRPr>
            </a:lvl1pPr>
            <a:lvl2pPr marL="536575" indent="-285750" algn="just">
              <a:spcBef>
                <a:spcPts val="0"/>
              </a:spcBef>
              <a:spcAft>
                <a:spcPts val="0"/>
              </a:spcAft>
              <a:buFont typeface="Arial" panose="020B0604020202020204" pitchFamily="34" charset="0"/>
              <a:buChar char="•"/>
              <a:defRPr sz="20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zh-CN" dirty="0"/>
          </a:p>
        </p:txBody>
      </p:sp>
      <p:sp>
        <p:nvSpPr>
          <p:cNvPr id="7" name="日期占位符 6"/>
          <p:cNvSpPr>
            <a:spLocks noGrp="1"/>
          </p:cNvSpPr>
          <p:nvPr>
            <p:ph type="dt" sz="half" idx="10"/>
          </p:nvPr>
        </p:nvSpPr>
        <p:spPr/>
        <p:txBody>
          <a:bodyPr/>
          <a:lstStyle/>
          <a:p>
            <a:fld id="{63BBAE50-C85B-4356-8A90-4FF3E23BAE0D}" type="datetime1">
              <a:rPr lang="zh-CN" altLang="en-US" smtClean="0"/>
              <a:t>2018/10/19</a:t>
            </a:fld>
            <a:endParaRPr lang="zh-CN" altLang="en-US"/>
          </a:p>
        </p:txBody>
      </p:sp>
      <p:sp>
        <p:nvSpPr>
          <p:cNvPr id="9" name="灯片编号占位符 8"/>
          <p:cNvSpPr>
            <a:spLocks noGrp="1"/>
          </p:cNvSpPr>
          <p:nvPr>
            <p:ph type="sldNum" sz="quarter" idx="12"/>
          </p:nvPr>
        </p:nvSpPr>
        <p:spPr/>
        <p:txBody>
          <a:bodyPr/>
          <a:lstStyle/>
          <a:p>
            <a:fld id="{9E73050C-FF92-4647-A5DD-0CE158A6A6F5}" type="slidenum">
              <a:rPr lang="zh-CN" altLang="en-US" smtClean="0"/>
              <a:t>‹#›</a:t>
            </a:fld>
            <a:endParaRPr lang="zh-CN" altLang="en-US"/>
          </a:p>
        </p:txBody>
      </p:sp>
      <p:sp>
        <p:nvSpPr>
          <p:cNvPr id="10" name="任意多边形 9"/>
          <p:cNvSpPr/>
          <p:nvPr userDrawn="1"/>
        </p:nvSpPr>
        <p:spPr>
          <a:xfrm flipV="1">
            <a:off x="244929" y="423706"/>
            <a:ext cx="8976798" cy="432000"/>
          </a:xfrm>
          <a:custGeom>
            <a:avLst/>
            <a:gdLst>
              <a:gd name="connsiteX0" fmla="*/ 167822 w 1386790"/>
              <a:gd name="connsiteY0" fmla="*/ 524933 h 524933"/>
              <a:gd name="connsiteX1" fmla="*/ 168846 w 1386790"/>
              <a:gd name="connsiteY1" fmla="*/ 524933 h 524933"/>
              <a:gd name="connsiteX2" fmla="*/ 168846 w 1386790"/>
              <a:gd name="connsiteY2" fmla="*/ 14598 h 524933"/>
              <a:gd name="connsiteX3" fmla="*/ 1386790 w 1386790"/>
              <a:gd name="connsiteY3" fmla="*/ 14598 h 524933"/>
              <a:gd name="connsiteX4" fmla="*/ 1386790 w 1386790"/>
              <a:gd name="connsiteY4" fmla="*/ 0 h 524933"/>
              <a:gd name="connsiteX5" fmla="*/ 167822 w 1386790"/>
              <a:gd name="connsiteY5" fmla="*/ 0 h 524933"/>
              <a:gd name="connsiteX6" fmla="*/ 152999 w 1386790"/>
              <a:gd name="connsiteY6" fmla="*/ 0 h 524933"/>
              <a:gd name="connsiteX7" fmla="*/ 152999 w 1386790"/>
              <a:gd name="connsiteY7" fmla="*/ 507260 h 524933"/>
              <a:gd name="connsiteX8" fmla="*/ 107280 w 1386790"/>
              <a:gd name="connsiteY8" fmla="*/ 507260 h 524933"/>
              <a:gd name="connsiteX9" fmla="*/ 107280 w 1386790"/>
              <a:gd name="connsiteY9" fmla="*/ 0 h 524933"/>
              <a:gd name="connsiteX10" fmla="*/ 0 w 1386790"/>
              <a:gd name="connsiteY10" fmla="*/ 0 h 524933"/>
              <a:gd name="connsiteX11" fmla="*/ 0 w 1386790"/>
              <a:gd name="connsiteY11" fmla="*/ 524932 h 524933"/>
              <a:gd name="connsiteX12" fmla="*/ 33834 w 1386790"/>
              <a:gd name="connsiteY12" fmla="*/ 524932 h 524933"/>
              <a:gd name="connsiteX13" fmla="*/ 33834 w 1386790"/>
              <a:gd name="connsiteY13" fmla="*/ 23810 h 524933"/>
              <a:gd name="connsiteX14" fmla="*/ 79553 w 1386790"/>
              <a:gd name="connsiteY14" fmla="*/ 23810 h 524933"/>
              <a:gd name="connsiteX15" fmla="*/ 79553 w 1386790"/>
              <a:gd name="connsiteY15" fmla="*/ 524932 h 524933"/>
              <a:gd name="connsiteX16" fmla="*/ 167822 w 1386790"/>
              <a:gd name="connsiteY16" fmla="*/ 524932 h 524933"/>
              <a:gd name="connsiteX0-1" fmla="*/ 167822 w 11969073"/>
              <a:gd name="connsiteY0-2" fmla="*/ 524933 h 524933"/>
              <a:gd name="connsiteX1-3" fmla="*/ 168846 w 11969073"/>
              <a:gd name="connsiteY1-4" fmla="*/ 524933 h 524933"/>
              <a:gd name="connsiteX2-5" fmla="*/ 168846 w 11969073"/>
              <a:gd name="connsiteY2-6" fmla="*/ 14598 h 524933"/>
              <a:gd name="connsiteX3-7" fmla="*/ 1386790 w 11969073"/>
              <a:gd name="connsiteY3-8" fmla="*/ 14598 h 524933"/>
              <a:gd name="connsiteX4-9" fmla="*/ 11969073 w 11969073"/>
              <a:gd name="connsiteY4-10" fmla="*/ 0 h 524933"/>
              <a:gd name="connsiteX5-11" fmla="*/ 167822 w 11969073"/>
              <a:gd name="connsiteY5-12" fmla="*/ 0 h 524933"/>
              <a:gd name="connsiteX6-13" fmla="*/ 152999 w 11969073"/>
              <a:gd name="connsiteY6-14" fmla="*/ 0 h 524933"/>
              <a:gd name="connsiteX7-15" fmla="*/ 152999 w 11969073"/>
              <a:gd name="connsiteY7-16" fmla="*/ 507260 h 524933"/>
              <a:gd name="connsiteX8-17" fmla="*/ 107280 w 11969073"/>
              <a:gd name="connsiteY8-18" fmla="*/ 507260 h 524933"/>
              <a:gd name="connsiteX9-19" fmla="*/ 107280 w 11969073"/>
              <a:gd name="connsiteY9-20" fmla="*/ 0 h 524933"/>
              <a:gd name="connsiteX10-21" fmla="*/ 0 w 11969073"/>
              <a:gd name="connsiteY10-22" fmla="*/ 0 h 524933"/>
              <a:gd name="connsiteX11-23" fmla="*/ 0 w 11969073"/>
              <a:gd name="connsiteY11-24" fmla="*/ 524932 h 524933"/>
              <a:gd name="connsiteX12-25" fmla="*/ 33834 w 11969073"/>
              <a:gd name="connsiteY12-26" fmla="*/ 524932 h 524933"/>
              <a:gd name="connsiteX13-27" fmla="*/ 33834 w 11969073"/>
              <a:gd name="connsiteY13-28" fmla="*/ 23810 h 524933"/>
              <a:gd name="connsiteX14-29" fmla="*/ 79553 w 11969073"/>
              <a:gd name="connsiteY14-30" fmla="*/ 23810 h 524933"/>
              <a:gd name="connsiteX15-31" fmla="*/ 79553 w 11969073"/>
              <a:gd name="connsiteY15-32" fmla="*/ 524932 h 524933"/>
              <a:gd name="connsiteX16-33" fmla="*/ 167822 w 11969073"/>
              <a:gd name="connsiteY16-34" fmla="*/ 524932 h 524933"/>
              <a:gd name="connsiteX17" fmla="*/ 167822 w 11969073"/>
              <a:gd name="connsiteY17" fmla="*/ 524933 h 5249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 y="connsiteY17"/>
              </a:cxn>
            </a:cxnLst>
            <a:rect l="l" t="t" r="r" b="b"/>
            <a:pathLst>
              <a:path w="11969073" h="524933">
                <a:moveTo>
                  <a:pt x="167822" y="524933"/>
                </a:moveTo>
                <a:lnTo>
                  <a:pt x="168846" y="524933"/>
                </a:lnTo>
                <a:lnTo>
                  <a:pt x="168846" y="14598"/>
                </a:lnTo>
                <a:lnTo>
                  <a:pt x="1386790" y="14598"/>
                </a:lnTo>
                <a:lnTo>
                  <a:pt x="11969073"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350" baseline="0">
              <a:solidFill>
                <a:schemeClr val="accent3">
                  <a:lumMod val="75000"/>
                </a:schemeClr>
              </a:solidFill>
              <a:latin typeface="Arial" panose="020B0604020202020204" pitchFamily="34" charset="0"/>
              <a:ea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a:solidFill>
                  <a:schemeClr val="tx1"/>
                </a:solidFill>
              </a:defRPr>
            </a:lvl1pPr>
          </a:lstStyle>
          <a:p>
            <a:r>
              <a:rPr lang="zh-CN" altLang="en-US"/>
              <a:t>单击此处编辑母版标题样式</a:t>
            </a:r>
            <a:endParaRPr lang="en-US" dirty="0"/>
          </a:p>
        </p:txBody>
      </p:sp>
      <p:sp>
        <p:nvSpPr>
          <p:cNvPr id="3" name="Content Placeholder 2"/>
          <p:cNvSpPr>
            <a:spLocks noGrp="1"/>
          </p:cNvSpPr>
          <p:nvPr>
            <p:ph sz="half" idx="1"/>
          </p:nvPr>
        </p:nvSpPr>
        <p:spPr>
          <a:xfrm>
            <a:off x="1286515" y="1412776"/>
            <a:ext cx="6386400" cy="1625026"/>
          </a:xfrm>
        </p:spPr>
        <p:txBody>
          <a:bodyPr wrap="square">
            <a:normAutofit/>
          </a:bodyPr>
          <a:lstStyle>
            <a:lvl1pPr marL="0" indent="0" algn="just">
              <a:buNone/>
              <a:defRPr sz="2400">
                <a:solidFill>
                  <a:schemeClr val="tx1">
                    <a:lumMod val="50000"/>
                  </a:schemeClr>
                </a:solidFill>
              </a:defRPr>
            </a:lvl1pPr>
            <a:lvl2pPr marL="354330" indent="0" algn="just">
              <a:buFont typeface="Arial" panose="020B0604020202020204" pitchFamily="34" charset="0"/>
              <a:buNone/>
              <a:defRPr sz="2000">
                <a:solidFill>
                  <a:schemeClr val="tx1">
                    <a:lumMod val="50000"/>
                  </a:schemeClr>
                </a:solidFill>
              </a:defRPr>
            </a:lvl2pPr>
            <a:lvl3pPr marL="685800" indent="0" algn="just">
              <a:buNone/>
              <a:defRPr sz="1800">
                <a:solidFill>
                  <a:schemeClr val="tx1">
                    <a:lumMod val="50000"/>
                  </a:schemeClr>
                </a:solidFill>
              </a:defRPr>
            </a:lvl3pPr>
            <a:lvl4pPr marL="1028700" indent="0" algn="just">
              <a:buNone/>
              <a:defRPr sz="1800">
                <a:solidFill>
                  <a:schemeClr val="tx1">
                    <a:lumMod val="50000"/>
                  </a:schemeClr>
                </a:solidFill>
              </a:defRPr>
            </a:lvl4pPr>
            <a:lvl5pPr marL="1371600" indent="0" algn="just">
              <a:buNone/>
              <a:defRPr sz="1800">
                <a:solidFill>
                  <a:schemeClr val="tx1">
                    <a:lumMod val="50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zh-CN" dirty="0"/>
          </a:p>
        </p:txBody>
      </p:sp>
      <p:sp>
        <p:nvSpPr>
          <p:cNvPr id="4" name="Content Placeholder 3"/>
          <p:cNvSpPr>
            <a:spLocks noGrp="1"/>
          </p:cNvSpPr>
          <p:nvPr>
            <p:ph sz="half" idx="2"/>
          </p:nvPr>
        </p:nvSpPr>
        <p:spPr>
          <a:xfrm>
            <a:off x="1331640" y="3717032"/>
            <a:ext cx="6386400" cy="1625026"/>
          </a:xfrm>
        </p:spPr>
        <p:txBody>
          <a:bodyPr lIns="90000" tIns="46800" rIns="90000" bIns="46800">
            <a:normAutofit/>
          </a:bodyPr>
          <a:lstStyle>
            <a:lvl1pPr marL="0" indent="0" algn="just">
              <a:buNone/>
              <a:defRPr sz="2400">
                <a:solidFill>
                  <a:schemeClr val="tx1">
                    <a:lumMod val="50000"/>
                  </a:schemeClr>
                </a:solidFill>
              </a:defRPr>
            </a:lvl1pPr>
            <a:lvl2pPr marL="354330" indent="0" algn="just">
              <a:buNone/>
              <a:defRPr sz="2000">
                <a:solidFill>
                  <a:schemeClr val="tx1">
                    <a:lumMod val="50000"/>
                  </a:schemeClr>
                </a:solidFill>
              </a:defRPr>
            </a:lvl2pPr>
            <a:lvl3pPr marL="685800" indent="0" algn="just">
              <a:buNone/>
              <a:defRPr sz="1800">
                <a:solidFill>
                  <a:schemeClr val="tx1">
                    <a:lumMod val="50000"/>
                  </a:schemeClr>
                </a:solidFill>
              </a:defRPr>
            </a:lvl3pPr>
            <a:lvl4pPr marL="1028700" indent="0" algn="just">
              <a:buNone/>
              <a:defRPr sz="1800">
                <a:solidFill>
                  <a:schemeClr val="tx1">
                    <a:lumMod val="50000"/>
                  </a:schemeClr>
                </a:solidFill>
              </a:defRPr>
            </a:lvl4pPr>
            <a:lvl5pPr marL="1371600" indent="0" algn="just">
              <a:buNone/>
              <a:defRPr sz="1800">
                <a:solidFill>
                  <a:schemeClr val="tx1">
                    <a:lumMod val="50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zh-CN" dirty="0"/>
          </a:p>
        </p:txBody>
      </p:sp>
      <p:sp>
        <p:nvSpPr>
          <p:cNvPr id="11" name="日期占位符 10"/>
          <p:cNvSpPr>
            <a:spLocks noGrp="1"/>
          </p:cNvSpPr>
          <p:nvPr>
            <p:ph type="dt" sz="half" idx="10"/>
          </p:nvPr>
        </p:nvSpPr>
        <p:spPr/>
        <p:txBody>
          <a:bodyPr/>
          <a:lstStyle/>
          <a:p>
            <a:fld id="{0CD83E0D-AB66-42DE-9CCD-59AC30DD7593}" type="datetime1">
              <a:rPr lang="zh-CN" altLang="en-US" smtClean="0"/>
              <a:t>2018/10/19</a:t>
            </a:fld>
            <a:endParaRPr lang="zh-CN" altLang="en-US"/>
          </a:p>
        </p:txBody>
      </p:sp>
      <p:sp>
        <p:nvSpPr>
          <p:cNvPr id="13" name="灯片编号占位符 12"/>
          <p:cNvSpPr>
            <a:spLocks noGrp="1"/>
          </p:cNvSpPr>
          <p:nvPr>
            <p:ph type="sldNum" sz="quarter" idx="12"/>
          </p:nvPr>
        </p:nvSpPr>
        <p:spPr/>
        <p:txBody>
          <a:bodyPr/>
          <a:lstStyle/>
          <a:p>
            <a:fld id="{9E73050C-FF92-4647-A5DD-0CE158A6A6F5}" type="slidenum">
              <a:rPr lang="zh-CN" altLang="en-US" smtClean="0"/>
              <a:t>‹#›</a:t>
            </a:fld>
            <a:endParaRPr lang="zh-CN" altLang="en-US"/>
          </a:p>
        </p:txBody>
      </p:sp>
      <p:sp>
        <p:nvSpPr>
          <p:cNvPr id="14" name="任意多边形 13"/>
          <p:cNvSpPr/>
          <p:nvPr userDrawn="1"/>
        </p:nvSpPr>
        <p:spPr>
          <a:xfrm flipV="1">
            <a:off x="244929" y="423706"/>
            <a:ext cx="8976798" cy="432000"/>
          </a:xfrm>
          <a:custGeom>
            <a:avLst/>
            <a:gdLst>
              <a:gd name="connsiteX0" fmla="*/ 167822 w 1386790"/>
              <a:gd name="connsiteY0" fmla="*/ 524933 h 524933"/>
              <a:gd name="connsiteX1" fmla="*/ 168846 w 1386790"/>
              <a:gd name="connsiteY1" fmla="*/ 524933 h 524933"/>
              <a:gd name="connsiteX2" fmla="*/ 168846 w 1386790"/>
              <a:gd name="connsiteY2" fmla="*/ 14598 h 524933"/>
              <a:gd name="connsiteX3" fmla="*/ 1386790 w 1386790"/>
              <a:gd name="connsiteY3" fmla="*/ 14598 h 524933"/>
              <a:gd name="connsiteX4" fmla="*/ 1386790 w 1386790"/>
              <a:gd name="connsiteY4" fmla="*/ 0 h 524933"/>
              <a:gd name="connsiteX5" fmla="*/ 167822 w 1386790"/>
              <a:gd name="connsiteY5" fmla="*/ 0 h 524933"/>
              <a:gd name="connsiteX6" fmla="*/ 152999 w 1386790"/>
              <a:gd name="connsiteY6" fmla="*/ 0 h 524933"/>
              <a:gd name="connsiteX7" fmla="*/ 152999 w 1386790"/>
              <a:gd name="connsiteY7" fmla="*/ 507260 h 524933"/>
              <a:gd name="connsiteX8" fmla="*/ 107280 w 1386790"/>
              <a:gd name="connsiteY8" fmla="*/ 507260 h 524933"/>
              <a:gd name="connsiteX9" fmla="*/ 107280 w 1386790"/>
              <a:gd name="connsiteY9" fmla="*/ 0 h 524933"/>
              <a:gd name="connsiteX10" fmla="*/ 0 w 1386790"/>
              <a:gd name="connsiteY10" fmla="*/ 0 h 524933"/>
              <a:gd name="connsiteX11" fmla="*/ 0 w 1386790"/>
              <a:gd name="connsiteY11" fmla="*/ 524932 h 524933"/>
              <a:gd name="connsiteX12" fmla="*/ 33834 w 1386790"/>
              <a:gd name="connsiteY12" fmla="*/ 524932 h 524933"/>
              <a:gd name="connsiteX13" fmla="*/ 33834 w 1386790"/>
              <a:gd name="connsiteY13" fmla="*/ 23810 h 524933"/>
              <a:gd name="connsiteX14" fmla="*/ 79553 w 1386790"/>
              <a:gd name="connsiteY14" fmla="*/ 23810 h 524933"/>
              <a:gd name="connsiteX15" fmla="*/ 79553 w 1386790"/>
              <a:gd name="connsiteY15" fmla="*/ 524932 h 524933"/>
              <a:gd name="connsiteX16" fmla="*/ 167822 w 1386790"/>
              <a:gd name="connsiteY16" fmla="*/ 524932 h 524933"/>
              <a:gd name="connsiteX0-1" fmla="*/ 167822 w 11969073"/>
              <a:gd name="connsiteY0-2" fmla="*/ 524933 h 524933"/>
              <a:gd name="connsiteX1-3" fmla="*/ 168846 w 11969073"/>
              <a:gd name="connsiteY1-4" fmla="*/ 524933 h 524933"/>
              <a:gd name="connsiteX2-5" fmla="*/ 168846 w 11969073"/>
              <a:gd name="connsiteY2-6" fmla="*/ 14598 h 524933"/>
              <a:gd name="connsiteX3-7" fmla="*/ 1386790 w 11969073"/>
              <a:gd name="connsiteY3-8" fmla="*/ 14598 h 524933"/>
              <a:gd name="connsiteX4-9" fmla="*/ 11969073 w 11969073"/>
              <a:gd name="connsiteY4-10" fmla="*/ 0 h 524933"/>
              <a:gd name="connsiteX5-11" fmla="*/ 167822 w 11969073"/>
              <a:gd name="connsiteY5-12" fmla="*/ 0 h 524933"/>
              <a:gd name="connsiteX6-13" fmla="*/ 152999 w 11969073"/>
              <a:gd name="connsiteY6-14" fmla="*/ 0 h 524933"/>
              <a:gd name="connsiteX7-15" fmla="*/ 152999 w 11969073"/>
              <a:gd name="connsiteY7-16" fmla="*/ 507260 h 524933"/>
              <a:gd name="connsiteX8-17" fmla="*/ 107280 w 11969073"/>
              <a:gd name="connsiteY8-18" fmla="*/ 507260 h 524933"/>
              <a:gd name="connsiteX9-19" fmla="*/ 107280 w 11969073"/>
              <a:gd name="connsiteY9-20" fmla="*/ 0 h 524933"/>
              <a:gd name="connsiteX10-21" fmla="*/ 0 w 11969073"/>
              <a:gd name="connsiteY10-22" fmla="*/ 0 h 524933"/>
              <a:gd name="connsiteX11-23" fmla="*/ 0 w 11969073"/>
              <a:gd name="connsiteY11-24" fmla="*/ 524932 h 524933"/>
              <a:gd name="connsiteX12-25" fmla="*/ 33834 w 11969073"/>
              <a:gd name="connsiteY12-26" fmla="*/ 524932 h 524933"/>
              <a:gd name="connsiteX13-27" fmla="*/ 33834 w 11969073"/>
              <a:gd name="connsiteY13-28" fmla="*/ 23810 h 524933"/>
              <a:gd name="connsiteX14-29" fmla="*/ 79553 w 11969073"/>
              <a:gd name="connsiteY14-30" fmla="*/ 23810 h 524933"/>
              <a:gd name="connsiteX15-31" fmla="*/ 79553 w 11969073"/>
              <a:gd name="connsiteY15-32" fmla="*/ 524932 h 524933"/>
              <a:gd name="connsiteX16-33" fmla="*/ 167822 w 11969073"/>
              <a:gd name="connsiteY16-34" fmla="*/ 524932 h 524933"/>
              <a:gd name="connsiteX17" fmla="*/ 167822 w 11969073"/>
              <a:gd name="connsiteY17" fmla="*/ 524933 h 5249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 y="connsiteY17"/>
              </a:cxn>
            </a:cxnLst>
            <a:rect l="l" t="t" r="r" b="b"/>
            <a:pathLst>
              <a:path w="11969073" h="524933">
                <a:moveTo>
                  <a:pt x="167822" y="524933"/>
                </a:moveTo>
                <a:lnTo>
                  <a:pt x="168846" y="524933"/>
                </a:lnTo>
                <a:lnTo>
                  <a:pt x="168846" y="14598"/>
                </a:lnTo>
                <a:lnTo>
                  <a:pt x="1386790" y="14598"/>
                </a:lnTo>
                <a:lnTo>
                  <a:pt x="11969073"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350" baseline="0">
              <a:solidFill>
                <a:schemeClr val="accent3">
                  <a:lumMod val="75000"/>
                </a:schemeClr>
              </a:solidFill>
              <a:latin typeface="Arial" panose="020B0604020202020204" pitchFamily="34" charset="0"/>
              <a:ea typeface="黑体" panose="02010609060101010101"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lvl1pPr>
              <a:defRPr>
                <a:solidFill>
                  <a:schemeClr val="tx1"/>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1"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日期占位符 6"/>
          <p:cNvSpPr>
            <a:spLocks noGrp="1"/>
          </p:cNvSpPr>
          <p:nvPr>
            <p:ph type="dt" sz="half" idx="10"/>
          </p:nvPr>
        </p:nvSpPr>
        <p:spPr/>
        <p:txBody>
          <a:bodyPr/>
          <a:lstStyle/>
          <a:p>
            <a:fld id="{4E9A4810-99A5-41D2-8116-D1630007EA34}" type="datetime1">
              <a:rPr lang="zh-CN" altLang="en-US" smtClean="0"/>
              <a:t>2018/10/19</a:t>
            </a:fld>
            <a:endParaRPr lang="zh-CN" altLang="en-US"/>
          </a:p>
        </p:txBody>
      </p:sp>
      <p:sp>
        <p:nvSpPr>
          <p:cNvPr id="9" name="灯片编号占位符 8"/>
          <p:cNvSpPr>
            <a:spLocks noGrp="1"/>
          </p:cNvSpPr>
          <p:nvPr>
            <p:ph type="sldNum" sz="quarter" idx="12"/>
          </p:nvPr>
        </p:nvSpPr>
        <p:spPr/>
        <p:txBody>
          <a:bodyPr/>
          <a:lstStyle/>
          <a:p>
            <a:fld id="{9E73050C-FF92-4647-A5DD-0CE158A6A6F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9B98CB-EA3B-4F87-982A-1CABCE41E51B}" type="datetime1">
              <a:rPr lang="zh-CN" altLang="en-US" smtClean="0"/>
              <a:t>2018/10/19</a:t>
            </a:fld>
            <a:endParaRPr lang="zh-CN" altLang="en-US" dirty="0"/>
          </a:p>
        </p:txBody>
      </p:sp>
      <p:sp>
        <p:nvSpPr>
          <p:cNvPr id="4" name="灯片编号占位符 3"/>
          <p:cNvSpPr>
            <a:spLocks noGrp="1"/>
          </p:cNvSpPr>
          <p:nvPr>
            <p:ph type="sldNum" sz="quarter" idx="12"/>
          </p:nvPr>
        </p:nvSpPr>
        <p:spPr/>
        <p:txBody>
          <a:bodyPr/>
          <a:lstStyle/>
          <a:p>
            <a:fld id="{9E73050C-FF92-4647-A5DD-0CE158A6A6F5}" type="slidenum">
              <a:rPr lang="zh-CN" altLang="en-US" smtClean="0"/>
              <a:t>‹#›</a:t>
            </a:fld>
            <a:endParaRPr lang="zh-CN" altLang="en-US"/>
          </a:p>
        </p:txBody>
      </p:sp>
      <p:sp>
        <p:nvSpPr>
          <p:cNvPr id="5" name="任意多边形 4"/>
          <p:cNvSpPr/>
          <p:nvPr userDrawn="1"/>
        </p:nvSpPr>
        <p:spPr>
          <a:xfrm flipV="1">
            <a:off x="244929" y="423706"/>
            <a:ext cx="8976798" cy="432000"/>
          </a:xfrm>
          <a:custGeom>
            <a:avLst/>
            <a:gdLst>
              <a:gd name="connsiteX0" fmla="*/ 167822 w 1386790"/>
              <a:gd name="connsiteY0" fmla="*/ 524933 h 524933"/>
              <a:gd name="connsiteX1" fmla="*/ 168846 w 1386790"/>
              <a:gd name="connsiteY1" fmla="*/ 524933 h 524933"/>
              <a:gd name="connsiteX2" fmla="*/ 168846 w 1386790"/>
              <a:gd name="connsiteY2" fmla="*/ 14598 h 524933"/>
              <a:gd name="connsiteX3" fmla="*/ 1386790 w 1386790"/>
              <a:gd name="connsiteY3" fmla="*/ 14598 h 524933"/>
              <a:gd name="connsiteX4" fmla="*/ 1386790 w 1386790"/>
              <a:gd name="connsiteY4" fmla="*/ 0 h 524933"/>
              <a:gd name="connsiteX5" fmla="*/ 167822 w 1386790"/>
              <a:gd name="connsiteY5" fmla="*/ 0 h 524933"/>
              <a:gd name="connsiteX6" fmla="*/ 152999 w 1386790"/>
              <a:gd name="connsiteY6" fmla="*/ 0 h 524933"/>
              <a:gd name="connsiteX7" fmla="*/ 152999 w 1386790"/>
              <a:gd name="connsiteY7" fmla="*/ 507260 h 524933"/>
              <a:gd name="connsiteX8" fmla="*/ 107280 w 1386790"/>
              <a:gd name="connsiteY8" fmla="*/ 507260 h 524933"/>
              <a:gd name="connsiteX9" fmla="*/ 107280 w 1386790"/>
              <a:gd name="connsiteY9" fmla="*/ 0 h 524933"/>
              <a:gd name="connsiteX10" fmla="*/ 0 w 1386790"/>
              <a:gd name="connsiteY10" fmla="*/ 0 h 524933"/>
              <a:gd name="connsiteX11" fmla="*/ 0 w 1386790"/>
              <a:gd name="connsiteY11" fmla="*/ 524932 h 524933"/>
              <a:gd name="connsiteX12" fmla="*/ 33834 w 1386790"/>
              <a:gd name="connsiteY12" fmla="*/ 524932 h 524933"/>
              <a:gd name="connsiteX13" fmla="*/ 33834 w 1386790"/>
              <a:gd name="connsiteY13" fmla="*/ 23810 h 524933"/>
              <a:gd name="connsiteX14" fmla="*/ 79553 w 1386790"/>
              <a:gd name="connsiteY14" fmla="*/ 23810 h 524933"/>
              <a:gd name="connsiteX15" fmla="*/ 79553 w 1386790"/>
              <a:gd name="connsiteY15" fmla="*/ 524932 h 524933"/>
              <a:gd name="connsiteX16" fmla="*/ 167822 w 1386790"/>
              <a:gd name="connsiteY16" fmla="*/ 524932 h 524933"/>
              <a:gd name="connsiteX0-1" fmla="*/ 167822 w 11969073"/>
              <a:gd name="connsiteY0-2" fmla="*/ 524933 h 524933"/>
              <a:gd name="connsiteX1-3" fmla="*/ 168846 w 11969073"/>
              <a:gd name="connsiteY1-4" fmla="*/ 524933 h 524933"/>
              <a:gd name="connsiteX2-5" fmla="*/ 168846 w 11969073"/>
              <a:gd name="connsiteY2-6" fmla="*/ 14598 h 524933"/>
              <a:gd name="connsiteX3-7" fmla="*/ 1386790 w 11969073"/>
              <a:gd name="connsiteY3-8" fmla="*/ 14598 h 524933"/>
              <a:gd name="connsiteX4-9" fmla="*/ 11969073 w 11969073"/>
              <a:gd name="connsiteY4-10" fmla="*/ 0 h 524933"/>
              <a:gd name="connsiteX5-11" fmla="*/ 167822 w 11969073"/>
              <a:gd name="connsiteY5-12" fmla="*/ 0 h 524933"/>
              <a:gd name="connsiteX6-13" fmla="*/ 152999 w 11969073"/>
              <a:gd name="connsiteY6-14" fmla="*/ 0 h 524933"/>
              <a:gd name="connsiteX7-15" fmla="*/ 152999 w 11969073"/>
              <a:gd name="connsiteY7-16" fmla="*/ 507260 h 524933"/>
              <a:gd name="connsiteX8-17" fmla="*/ 107280 w 11969073"/>
              <a:gd name="connsiteY8-18" fmla="*/ 507260 h 524933"/>
              <a:gd name="connsiteX9-19" fmla="*/ 107280 w 11969073"/>
              <a:gd name="connsiteY9-20" fmla="*/ 0 h 524933"/>
              <a:gd name="connsiteX10-21" fmla="*/ 0 w 11969073"/>
              <a:gd name="connsiteY10-22" fmla="*/ 0 h 524933"/>
              <a:gd name="connsiteX11-23" fmla="*/ 0 w 11969073"/>
              <a:gd name="connsiteY11-24" fmla="*/ 524932 h 524933"/>
              <a:gd name="connsiteX12-25" fmla="*/ 33834 w 11969073"/>
              <a:gd name="connsiteY12-26" fmla="*/ 524932 h 524933"/>
              <a:gd name="connsiteX13-27" fmla="*/ 33834 w 11969073"/>
              <a:gd name="connsiteY13-28" fmla="*/ 23810 h 524933"/>
              <a:gd name="connsiteX14-29" fmla="*/ 79553 w 11969073"/>
              <a:gd name="connsiteY14-30" fmla="*/ 23810 h 524933"/>
              <a:gd name="connsiteX15-31" fmla="*/ 79553 w 11969073"/>
              <a:gd name="connsiteY15-32" fmla="*/ 524932 h 524933"/>
              <a:gd name="connsiteX16-33" fmla="*/ 167822 w 11969073"/>
              <a:gd name="connsiteY16-34" fmla="*/ 524932 h 524933"/>
              <a:gd name="connsiteX17" fmla="*/ 167822 w 11969073"/>
              <a:gd name="connsiteY17" fmla="*/ 524933 h 5249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 y="connsiteY17"/>
              </a:cxn>
            </a:cxnLst>
            <a:rect l="l" t="t" r="r" b="b"/>
            <a:pathLst>
              <a:path w="11969073" h="524933">
                <a:moveTo>
                  <a:pt x="167822" y="524933"/>
                </a:moveTo>
                <a:lnTo>
                  <a:pt x="168846" y="524933"/>
                </a:lnTo>
                <a:lnTo>
                  <a:pt x="168846" y="14598"/>
                </a:lnTo>
                <a:lnTo>
                  <a:pt x="1386790" y="14598"/>
                </a:lnTo>
                <a:lnTo>
                  <a:pt x="11969073"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350" baseline="0">
              <a:solidFill>
                <a:schemeClr val="accent3">
                  <a:lumMod val="75000"/>
                </a:schemeClr>
              </a:solidFill>
              <a:latin typeface="Arial" panose="020B0604020202020204" pitchFamily="34" charset="0"/>
              <a:ea typeface="黑体" panose="02010609060101010101"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1728000"/>
            <a:ext cx="9144000" cy="4507200"/>
          </a:xfrm>
        </p:spPr>
        <p:txBody>
          <a:bodyPr anchor="ctr" anchorCtr="0">
            <a:no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2" name="Title 1"/>
          <p:cNvSpPr>
            <a:spLocks noGrp="1"/>
          </p:cNvSpPr>
          <p:nvPr>
            <p:ph type="title"/>
          </p:nvPr>
        </p:nvSpPr>
        <p:spPr>
          <a:xfrm>
            <a:off x="478800" y="712800"/>
            <a:ext cx="8229600" cy="522000"/>
          </a:xfrm>
        </p:spPr>
        <p:txBody>
          <a:bodyPr lIns="90000" tIns="46800" rIns="90000" bIns="46800" anchor="t" anchorCtr="0">
            <a:normAutofit/>
          </a:bodyPr>
          <a:lstStyle>
            <a:lvl1pPr algn="ctr">
              <a:defRPr sz="280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1123200" y="1728000"/>
            <a:ext cx="2703600" cy="4507200"/>
          </a:xfrm>
          <a:solidFill>
            <a:srgbClr val="FFFFFF">
              <a:alpha val="84000"/>
            </a:srgbClr>
          </a:solidFill>
        </p:spPr>
        <p:txBody>
          <a:bodyPr anchor="ctr" anchorCtr="0">
            <a:normAutofit/>
          </a:bodyPr>
          <a:lstStyle>
            <a:lvl1pPr marL="0" indent="0">
              <a:buNone/>
              <a:defRPr sz="2000">
                <a:solidFill>
                  <a:schemeClr val="tx1">
                    <a:lumMod val="50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6" name="日期占位符 5"/>
          <p:cNvSpPr>
            <a:spLocks noGrp="1"/>
          </p:cNvSpPr>
          <p:nvPr>
            <p:ph type="dt" sz="half" idx="10"/>
          </p:nvPr>
        </p:nvSpPr>
        <p:spPr/>
        <p:txBody>
          <a:bodyPr/>
          <a:lstStyle/>
          <a:p>
            <a:fld id="{39E033E1-A78E-461F-8080-992329C3C018}" type="datetime1">
              <a:rPr lang="zh-CN" altLang="en-US" smtClean="0"/>
              <a:t>2018/10/19</a:t>
            </a:fld>
            <a:endParaRPr lang="zh-CN" altLang="en-US"/>
          </a:p>
        </p:txBody>
      </p:sp>
      <p:sp>
        <p:nvSpPr>
          <p:cNvPr id="8" name="灯片编号占位符 7"/>
          <p:cNvSpPr>
            <a:spLocks noGrp="1"/>
          </p:cNvSpPr>
          <p:nvPr>
            <p:ph type="sldNum" sz="quarter" idx="12"/>
          </p:nvPr>
        </p:nvSpPr>
        <p:spPr/>
        <p:txBody>
          <a:bodyPr/>
          <a:lstStyle/>
          <a:p>
            <a:fld id="{9E73050C-FF92-4647-A5DD-0CE158A6A6F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0"/>
          </p:nvPr>
        </p:nvSpPr>
        <p:spPr/>
        <p:txBody>
          <a:bodyPr/>
          <a:lstStyle/>
          <a:p>
            <a:fld id="{6E300AB4-0291-4C20-837F-8C0FDDF23AB0}" type="datetime1">
              <a:rPr lang="zh-CN" altLang="en-US" smtClean="0"/>
              <a:t>2018/10/19</a:t>
            </a:fld>
            <a:endParaRPr lang="zh-CN" altLang="en-US"/>
          </a:p>
        </p:txBody>
      </p:sp>
      <p:sp>
        <p:nvSpPr>
          <p:cNvPr id="6" name="灯片编号占位符 5"/>
          <p:cNvSpPr>
            <a:spLocks noGrp="1"/>
          </p:cNvSpPr>
          <p:nvPr>
            <p:ph type="sldNum" sz="quarter" idx="12"/>
          </p:nvPr>
        </p:nvSpPr>
        <p:spPr/>
        <p:txBody>
          <a:bodyPr/>
          <a:lstStyle/>
          <a:p>
            <a:fld id="{9E73050C-FF92-4647-A5DD-0CE158A6A6F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28200" y="914399"/>
            <a:ext cx="7887600" cy="4530825"/>
          </a:xfrm>
        </p:spPr>
        <p:txBody>
          <a:bodyPr/>
          <a:lstStyle>
            <a:lvl1pPr>
              <a:defRPr sz="2400"/>
            </a:lvl1pPr>
            <a:lvl2pPr>
              <a:defRPr sz="2000"/>
            </a:lvl2pPr>
            <a:lvl3pPr>
              <a:defRPr sz="1800"/>
            </a:lvl3pPr>
            <a:lvl4pPr>
              <a:defRPr sz="1800"/>
            </a:lvl4pPr>
            <a:lvl5pPr>
              <a:defRPr sz="18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p>
            <a:fld id="{6081C68A-619A-4C9D-9CBA-8DF6D86DF02B}" type="datetime1">
              <a:rPr lang="zh-CN" altLang="en-US" smtClean="0"/>
              <a:t>2018/10/19</a:t>
            </a:fld>
            <a:endParaRPr lang="zh-CN" altLang="en-US"/>
          </a:p>
        </p:txBody>
      </p:sp>
      <p:sp>
        <p:nvSpPr>
          <p:cNvPr id="6" name="灯片编号占位符 5"/>
          <p:cNvSpPr>
            <a:spLocks noGrp="1"/>
          </p:cNvSpPr>
          <p:nvPr>
            <p:ph type="sldNum" sz="quarter" idx="12"/>
          </p:nvPr>
        </p:nvSpPr>
        <p:spPr/>
        <p:txBody>
          <a:bodyPr/>
          <a:lstStyle/>
          <a:p>
            <a:fld id="{A7AAEAA2-D029-4D23-B6D5-DE004B8B3E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2_自定义版式">
    <p:spTree>
      <p:nvGrpSpPr>
        <p:cNvPr id="1" name=""/>
        <p:cNvGrpSpPr/>
        <p:nvPr/>
      </p:nvGrpSpPr>
      <p:grpSpPr>
        <a:xfrm>
          <a:off x="0" y="0"/>
          <a:ext cx="0" cy="0"/>
          <a:chOff x="0" y="0"/>
          <a:chExt cx="0" cy="0"/>
        </a:xfrm>
      </p:grpSpPr>
      <p:grpSp>
        <p:nvGrpSpPr>
          <p:cNvPr id="5" name="组合 4"/>
          <p:cNvGrpSpPr/>
          <p:nvPr userDrawn="1"/>
        </p:nvGrpSpPr>
        <p:grpSpPr bwMode="auto">
          <a:xfrm>
            <a:off x="1214498" y="2823659"/>
            <a:ext cx="2545295" cy="619641"/>
            <a:chOff x="1318176" y="2634840"/>
            <a:chExt cx="2544437" cy="517052"/>
          </a:xfrm>
        </p:grpSpPr>
        <p:sp>
          <p:nvSpPr>
            <p:cNvPr id="6" name="任意多边形 5"/>
            <p:cNvSpPr/>
            <p:nvPr/>
          </p:nvSpPr>
          <p:spPr>
            <a:xfrm>
              <a:off x="1318176" y="2634840"/>
              <a:ext cx="85767" cy="517052"/>
            </a:xfrm>
            <a:custGeom>
              <a:avLst/>
              <a:gdLst>
                <a:gd name="connsiteX0" fmla="*/ 118122 w 236796"/>
                <a:gd name="connsiteY0" fmla="*/ 0 h 1440161"/>
                <a:gd name="connsiteX1" fmla="*/ 236796 w 236796"/>
                <a:gd name="connsiteY1" fmla="*/ 0 h 1440161"/>
                <a:gd name="connsiteX2" fmla="*/ 236796 w 236796"/>
                <a:gd name="connsiteY2" fmla="*/ 83640 h 1440161"/>
                <a:gd name="connsiteX3" fmla="*/ 147216 w 236796"/>
                <a:gd name="connsiteY3" fmla="*/ 83640 h 1440161"/>
                <a:gd name="connsiteX4" fmla="*/ 93615 w 236796"/>
                <a:gd name="connsiteY4" fmla="*/ 137241 h 1440161"/>
                <a:gd name="connsiteX5" fmla="*/ 93615 w 236796"/>
                <a:gd name="connsiteY5" fmla="*/ 1302921 h 1440161"/>
                <a:gd name="connsiteX6" fmla="*/ 147216 w 236796"/>
                <a:gd name="connsiteY6" fmla="*/ 1356522 h 1440161"/>
                <a:gd name="connsiteX7" fmla="*/ 236796 w 236796"/>
                <a:gd name="connsiteY7" fmla="*/ 1356522 h 1440161"/>
                <a:gd name="connsiteX8" fmla="*/ 236796 w 236796"/>
                <a:gd name="connsiteY8" fmla="*/ 1440161 h 1440161"/>
                <a:gd name="connsiteX9" fmla="*/ 118122 w 236796"/>
                <a:gd name="connsiteY9" fmla="*/ 1440161 h 1440161"/>
                <a:gd name="connsiteX10" fmla="*/ 0 w 236796"/>
                <a:gd name="connsiteY10" fmla="*/ 1322039 h 1440161"/>
                <a:gd name="connsiteX11" fmla="*/ 0 w 236796"/>
                <a:gd name="connsiteY11" fmla="*/ 118122 h 1440161"/>
                <a:gd name="connsiteX12" fmla="*/ 118122 w 236796"/>
                <a:gd name="connsiteY12" fmla="*/ 0 h 144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796" h="1440161">
                  <a:moveTo>
                    <a:pt x="118122" y="0"/>
                  </a:moveTo>
                  <a:lnTo>
                    <a:pt x="236796" y="0"/>
                  </a:lnTo>
                  <a:lnTo>
                    <a:pt x="236796" y="83640"/>
                  </a:lnTo>
                  <a:lnTo>
                    <a:pt x="147216" y="83640"/>
                  </a:lnTo>
                  <a:cubicBezTo>
                    <a:pt x="117613" y="83640"/>
                    <a:pt x="93615" y="107638"/>
                    <a:pt x="93615" y="137241"/>
                  </a:cubicBezTo>
                  <a:lnTo>
                    <a:pt x="93615" y="1302921"/>
                  </a:lnTo>
                  <a:cubicBezTo>
                    <a:pt x="93615" y="1332524"/>
                    <a:pt x="117613" y="1356522"/>
                    <a:pt x="147216" y="1356522"/>
                  </a:cubicBezTo>
                  <a:lnTo>
                    <a:pt x="236796" y="1356522"/>
                  </a:lnTo>
                  <a:lnTo>
                    <a:pt x="236796" y="1440161"/>
                  </a:lnTo>
                  <a:lnTo>
                    <a:pt x="118122" y="1440161"/>
                  </a:lnTo>
                  <a:cubicBezTo>
                    <a:pt x="52885" y="1440161"/>
                    <a:pt x="0" y="1387276"/>
                    <a:pt x="0" y="1322039"/>
                  </a:cubicBezTo>
                  <a:lnTo>
                    <a:pt x="0" y="118122"/>
                  </a:lnTo>
                  <a:cubicBezTo>
                    <a:pt x="0" y="52885"/>
                    <a:pt x="52885" y="0"/>
                    <a:pt x="118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7" name="任意多边形 6"/>
            <p:cNvSpPr/>
            <p:nvPr/>
          </p:nvSpPr>
          <p:spPr>
            <a:xfrm flipH="1">
              <a:off x="3776846" y="2634840"/>
              <a:ext cx="85767" cy="517052"/>
            </a:xfrm>
            <a:custGeom>
              <a:avLst/>
              <a:gdLst>
                <a:gd name="connsiteX0" fmla="*/ 118122 w 236796"/>
                <a:gd name="connsiteY0" fmla="*/ 0 h 1440161"/>
                <a:gd name="connsiteX1" fmla="*/ 236796 w 236796"/>
                <a:gd name="connsiteY1" fmla="*/ 0 h 1440161"/>
                <a:gd name="connsiteX2" fmla="*/ 236796 w 236796"/>
                <a:gd name="connsiteY2" fmla="*/ 83640 h 1440161"/>
                <a:gd name="connsiteX3" fmla="*/ 147216 w 236796"/>
                <a:gd name="connsiteY3" fmla="*/ 83640 h 1440161"/>
                <a:gd name="connsiteX4" fmla="*/ 93615 w 236796"/>
                <a:gd name="connsiteY4" fmla="*/ 137241 h 1440161"/>
                <a:gd name="connsiteX5" fmla="*/ 93615 w 236796"/>
                <a:gd name="connsiteY5" fmla="*/ 1302921 h 1440161"/>
                <a:gd name="connsiteX6" fmla="*/ 147216 w 236796"/>
                <a:gd name="connsiteY6" fmla="*/ 1356522 h 1440161"/>
                <a:gd name="connsiteX7" fmla="*/ 236796 w 236796"/>
                <a:gd name="connsiteY7" fmla="*/ 1356522 h 1440161"/>
                <a:gd name="connsiteX8" fmla="*/ 236796 w 236796"/>
                <a:gd name="connsiteY8" fmla="*/ 1440161 h 1440161"/>
                <a:gd name="connsiteX9" fmla="*/ 118122 w 236796"/>
                <a:gd name="connsiteY9" fmla="*/ 1440161 h 1440161"/>
                <a:gd name="connsiteX10" fmla="*/ 0 w 236796"/>
                <a:gd name="connsiteY10" fmla="*/ 1322039 h 1440161"/>
                <a:gd name="connsiteX11" fmla="*/ 0 w 236796"/>
                <a:gd name="connsiteY11" fmla="*/ 118122 h 1440161"/>
                <a:gd name="connsiteX12" fmla="*/ 118122 w 236796"/>
                <a:gd name="connsiteY12" fmla="*/ 0 h 144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796" h="1440161">
                  <a:moveTo>
                    <a:pt x="118122" y="0"/>
                  </a:moveTo>
                  <a:lnTo>
                    <a:pt x="236796" y="0"/>
                  </a:lnTo>
                  <a:lnTo>
                    <a:pt x="236796" y="83640"/>
                  </a:lnTo>
                  <a:lnTo>
                    <a:pt x="147216" y="83640"/>
                  </a:lnTo>
                  <a:cubicBezTo>
                    <a:pt x="117613" y="83640"/>
                    <a:pt x="93615" y="107638"/>
                    <a:pt x="93615" y="137241"/>
                  </a:cubicBezTo>
                  <a:lnTo>
                    <a:pt x="93615" y="1302921"/>
                  </a:lnTo>
                  <a:cubicBezTo>
                    <a:pt x="93615" y="1332524"/>
                    <a:pt x="117613" y="1356522"/>
                    <a:pt x="147216" y="1356522"/>
                  </a:cubicBezTo>
                  <a:lnTo>
                    <a:pt x="236796" y="1356522"/>
                  </a:lnTo>
                  <a:lnTo>
                    <a:pt x="236796" y="1440161"/>
                  </a:lnTo>
                  <a:lnTo>
                    <a:pt x="118122" y="1440161"/>
                  </a:lnTo>
                  <a:cubicBezTo>
                    <a:pt x="52885" y="1440161"/>
                    <a:pt x="0" y="1387276"/>
                    <a:pt x="0" y="1322039"/>
                  </a:cubicBezTo>
                  <a:lnTo>
                    <a:pt x="0" y="118122"/>
                  </a:lnTo>
                  <a:cubicBezTo>
                    <a:pt x="0" y="52885"/>
                    <a:pt x="52885" y="0"/>
                    <a:pt x="118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grpSp>
      <p:sp>
        <p:nvSpPr>
          <p:cNvPr id="9" name="单圆角矩形 92" hidden="1"/>
          <p:cNvSpPr>
            <a:spLocks noChangeArrowheads="1"/>
          </p:cNvSpPr>
          <p:nvPr/>
        </p:nvSpPr>
        <p:spPr bwMode="auto">
          <a:xfrm>
            <a:off x="1" y="2421368"/>
            <a:ext cx="8674979" cy="2873230"/>
          </a:xfrm>
          <a:custGeom>
            <a:avLst/>
            <a:gdLst>
              <a:gd name="T0" fmla="*/ 0 w 7223715"/>
              <a:gd name="T1" fmla="*/ 0 h 2392680"/>
              <a:gd name="T2" fmla="*/ 6396661 w 7223715"/>
              <a:gd name="T3" fmla="*/ 0 h 2392680"/>
              <a:gd name="T4" fmla="*/ 7223714 w 7223715"/>
              <a:gd name="T5" fmla="*/ 827053 h 2392680"/>
              <a:gd name="T6" fmla="*/ 7223715 w 7223715"/>
              <a:gd name="T7" fmla="*/ 2392680 h 2392680"/>
              <a:gd name="T8" fmla="*/ 0 w 7223715"/>
              <a:gd name="T9" fmla="*/ 2392680 h 2392680"/>
            </a:gdLst>
            <a:ahLst/>
            <a:cxnLst>
              <a:cxn ang="0">
                <a:pos x="T0" y="T1"/>
              </a:cxn>
              <a:cxn ang="0">
                <a:pos x="T2" y="T3"/>
              </a:cxn>
              <a:cxn ang="0">
                <a:pos x="T4" y="T5"/>
              </a:cxn>
              <a:cxn ang="0">
                <a:pos x="T6" y="T7"/>
              </a:cxn>
              <a:cxn ang="0">
                <a:pos x="T8" y="T9"/>
              </a:cxn>
            </a:cxnLst>
            <a:rect l="0" t="0" r="r" b="b"/>
            <a:pathLst>
              <a:path w="7223715" h="2392680">
                <a:moveTo>
                  <a:pt x="0" y="0"/>
                </a:moveTo>
                <a:lnTo>
                  <a:pt x="6396661" y="0"/>
                </a:lnTo>
                <a:cubicBezTo>
                  <a:pt x="6853430" y="0"/>
                  <a:pt x="7223714" y="370284"/>
                  <a:pt x="7223714" y="827053"/>
                </a:cubicBezTo>
                <a:lnTo>
                  <a:pt x="7223715" y="2392680"/>
                </a:lnTo>
                <a:lnTo>
                  <a:pt x="0" y="239268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lIns="109819" tIns="54910" rIns="109819" bIns="54910"/>
          <a:lstStyle>
            <a:lvl1pPr>
              <a:defRPr>
                <a:solidFill>
                  <a:schemeClr val="bg1"/>
                </a:solidFill>
                <a:latin typeface="Arial" panose="020B0604020202020204" pitchFamily="34" charset="0"/>
                <a:ea typeface="黑体" panose="02010609060101010101" charset="-122"/>
              </a:defRPr>
            </a:lvl1pPr>
            <a:lvl2pPr eaLnBrk="0" hangingPunct="0">
              <a:defRPr>
                <a:solidFill>
                  <a:schemeClr val="bg1"/>
                </a:solidFill>
                <a:latin typeface="Arial" panose="020B0604020202020204" pitchFamily="34" charset="0"/>
                <a:ea typeface="黑体" panose="02010609060101010101" charset="-122"/>
              </a:defRPr>
            </a:lvl2pPr>
            <a:lvl3pPr eaLnBrk="0" hangingPunct="0">
              <a:defRPr>
                <a:solidFill>
                  <a:schemeClr val="bg1"/>
                </a:solidFill>
                <a:latin typeface="Arial" panose="020B0604020202020204" pitchFamily="34" charset="0"/>
                <a:ea typeface="黑体" panose="02010609060101010101" charset="-122"/>
              </a:defRPr>
            </a:lvl3pPr>
            <a:lvl4pPr eaLnBrk="0" hangingPunct="0">
              <a:defRPr>
                <a:solidFill>
                  <a:schemeClr val="bg1"/>
                </a:solidFill>
                <a:latin typeface="Arial" panose="020B0604020202020204" pitchFamily="34" charset="0"/>
                <a:ea typeface="黑体" panose="02010609060101010101" charset="-122"/>
              </a:defRPr>
            </a:lvl4pPr>
            <a:lvl5pPr eaLnBrk="0" hangingPunct="0">
              <a:defRPr>
                <a:solidFill>
                  <a:schemeClr val="bg1"/>
                </a:solidFill>
                <a:latin typeface="Arial" panose="020B0604020202020204" pitchFamily="34" charset="0"/>
                <a:ea typeface="黑体" panose="02010609060101010101" charset="-122"/>
              </a:defRPr>
            </a:lvl5pPr>
            <a:lvl6pPr eaLnBrk="0" fontAlgn="base" hangingPunct="0">
              <a:spcBef>
                <a:spcPct val="0"/>
              </a:spcBef>
              <a:spcAft>
                <a:spcPct val="0"/>
              </a:spcAft>
              <a:buFont typeface="Arial" panose="020B0604020202020204" pitchFamily="34" charset="0"/>
              <a:defRPr>
                <a:solidFill>
                  <a:schemeClr val="bg1"/>
                </a:solidFill>
                <a:latin typeface="Arial" panose="020B0604020202020204" pitchFamily="34" charset="0"/>
                <a:ea typeface="黑体" panose="02010609060101010101" charset="-122"/>
              </a:defRPr>
            </a:lvl6pPr>
            <a:lvl7pPr eaLnBrk="0" fontAlgn="base" hangingPunct="0">
              <a:spcBef>
                <a:spcPct val="0"/>
              </a:spcBef>
              <a:spcAft>
                <a:spcPct val="0"/>
              </a:spcAft>
              <a:buFont typeface="Arial" panose="020B0604020202020204" pitchFamily="34" charset="0"/>
              <a:defRPr>
                <a:solidFill>
                  <a:schemeClr val="bg1"/>
                </a:solidFill>
                <a:latin typeface="Arial" panose="020B0604020202020204" pitchFamily="34" charset="0"/>
                <a:ea typeface="黑体" panose="02010609060101010101" charset="-122"/>
              </a:defRPr>
            </a:lvl7pPr>
            <a:lvl8pPr eaLnBrk="0" fontAlgn="base" hangingPunct="0">
              <a:spcBef>
                <a:spcPct val="0"/>
              </a:spcBef>
              <a:spcAft>
                <a:spcPct val="0"/>
              </a:spcAft>
              <a:buFont typeface="Arial" panose="020B0604020202020204" pitchFamily="34" charset="0"/>
              <a:defRPr>
                <a:solidFill>
                  <a:schemeClr val="bg1"/>
                </a:solidFill>
                <a:latin typeface="Arial" panose="020B0604020202020204" pitchFamily="34" charset="0"/>
                <a:ea typeface="黑体" panose="02010609060101010101" charset="-122"/>
              </a:defRPr>
            </a:lvl8pPr>
            <a:lvl9pPr eaLnBrk="0" fontAlgn="base" hangingPunct="0">
              <a:spcBef>
                <a:spcPct val="0"/>
              </a:spcBef>
              <a:spcAft>
                <a:spcPct val="0"/>
              </a:spcAft>
              <a:buFont typeface="Arial" panose="020B0604020202020204" pitchFamily="34" charset="0"/>
              <a:defRPr>
                <a:solidFill>
                  <a:schemeClr val="bg1"/>
                </a:solidFill>
                <a:latin typeface="Arial" panose="020B0604020202020204" pitchFamily="34" charset="0"/>
                <a:ea typeface="黑体" panose="02010609060101010101" charset="-122"/>
              </a:defRPr>
            </a:lvl9pPr>
          </a:lstStyle>
          <a:p>
            <a:pPr>
              <a:defRPr/>
            </a:pPr>
            <a:endParaRPr lang="zh-CN" altLang="en-US"/>
          </a:p>
        </p:txBody>
      </p:sp>
      <p:sp>
        <p:nvSpPr>
          <p:cNvPr id="8" name="灯片编号占位符 5"/>
          <p:cNvSpPr>
            <a:spLocks noGrp="1"/>
          </p:cNvSpPr>
          <p:nvPr>
            <p:ph type="sldNum" sz="quarter" idx="12"/>
          </p:nvPr>
        </p:nvSpPr>
        <p:spPr>
          <a:xfrm>
            <a:off x="8604448" y="6453336"/>
            <a:ext cx="414958" cy="365125"/>
          </a:xfrm>
        </p:spPr>
        <p:txBody>
          <a:bodyPr/>
          <a:lstStyle/>
          <a:p>
            <a:fld id="{A7AAEAA2-D029-4D23-B6D5-DE004B8B3ED2}" type="slidenum">
              <a:rPr lang="zh-CN" altLang="en-US" smtClean="0"/>
              <a:t>‹#›</a:t>
            </a:fld>
            <a:endParaRPr lang="zh-CN" altLang="en-US"/>
          </a:p>
        </p:txBody>
      </p:sp>
      <p:sp>
        <p:nvSpPr>
          <p:cNvPr id="10" name="日期占位符 3"/>
          <p:cNvSpPr>
            <a:spLocks noGrp="1"/>
          </p:cNvSpPr>
          <p:nvPr>
            <p:ph type="dt" sz="half" idx="10"/>
          </p:nvPr>
        </p:nvSpPr>
        <p:spPr>
          <a:xfrm>
            <a:off x="8166720" y="14255"/>
            <a:ext cx="977280" cy="365125"/>
          </a:xfrm>
        </p:spPr>
        <p:txBody>
          <a:bodyPr/>
          <a:lstStyle/>
          <a:p>
            <a:fld id="{45F6E259-9660-478D-9D4A-C2BD18291EA0}" type="datetime1">
              <a:rPr lang="zh-CN" altLang="en-US" smtClean="0"/>
              <a:t>2018/10/19</a:t>
            </a:fld>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矩形 11"/>
          <p:cNvSpPr/>
          <p:nvPr/>
        </p:nvSpPr>
        <p:spPr>
          <a:xfrm>
            <a:off x="0" y="1"/>
            <a:ext cx="9147423" cy="68895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a typeface="黑体" panose="02010609060101010101" charset="-122"/>
            </a:endParaRPr>
          </a:p>
        </p:txBody>
      </p:sp>
      <p:sp>
        <p:nvSpPr>
          <p:cNvPr id="3" name="Text Placeholder 2"/>
          <p:cNvSpPr>
            <a:spLocks noGrp="1"/>
          </p:cNvSpPr>
          <p:nvPr>
            <p:ph type="body" idx="1"/>
          </p:nvPr>
        </p:nvSpPr>
        <p:spPr>
          <a:xfrm>
            <a:off x="485776" y="1116059"/>
            <a:ext cx="8090537" cy="4998654"/>
          </a:xfrm>
          <a:prstGeom prst="rect">
            <a:avLst/>
          </a:prstGeom>
        </p:spPr>
        <p:txBody>
          <a:bodyPr vert="horz" lIns="91440" tIns="45720" rIns="91440" bIns="45720" rtlCol="0">
            <a:normAutofit/>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2" name="Title Placeholder 1"/>
          <p:cNvSpPr>
            <a:spLocks noGrp="1"/>
          </p:cNvSpPr>
          <p:nvPr>
            <p:ph type="title"/>
          </p:nvPr>
        </p:nvSpPr>
        <p:spPr>
          <a:xfrm>
            <a:off x="485776" y="234593"/>
            <a:ext cx="8090537" cy="583794"/>
          </a:xfrm>
          <a:prstGeom prst="rect">
            <a:avLst/>
          </a:prstGeom>
        </p:spPr>
        <p:txBody>
          <a:bodyPr vert="horz" lIns="91440" tIns="45720" rIns="91440" bIns="45720" rtlCol="0" anchor="b">
            <a:noAutofit/>
          </a:bodyPr>
          <a:lstStyle/>
          <a:p>
            <a:r>
              <a:rPr lang="zh-CN" altLang="en-US" dirty="0"/>
              <a:t>单击此处编辑母版标题样式</a:t>
            </a:r>
            <a:endParaRPr lang="en-US" dirty="0"/>
          </a:p>
        </p:txBody>
      </p:sp>
      <p:cxnSp>
        <p:nvCxnSpPr>
          <p:cNvPr id="9" name="直接连接符 8"/>
          <p:cNvCxnSpPr/>
          <p:nvPr userDrawn="1"/>
        </p:nvCxnSpPr>
        <p:spPr>
          <a:xfrm flipH="1">
            <a:off x="57150" y="6479836"/>
            <a:ext cx="8980694" cy="0"/>
          </a:xfrm>
          <a:prstGeom prst="line">
            <a:avLst/>
          </a:prstGeom>
          <a:ln w="15875">
            <a:solidFill>
              <a:srgbClr val="28A9D6"/>
            </a:solidFill>
          </a:ln>
        </p:spPr>
        <p:style>
          <a:lnRef idx="1">
            <a:schemeClr val="accent1"/>
          </a:lnRef>
          <a:fillRef idx="0">
            <a:schemeClr val="accent1"/>
          </a:fillRef>
          <a:effectRef idx="0">
            <a:schemeClr val="accent1"/>
          </a:effectRef>
          <a:fontRef idx="minor">
            <a:schemeClr val="tx1"/>
          </a:fontRef>
        </p:style>
      </p:cxnSp>
      <p:sp>
        <p:nvSpPr>
          <p:cNvPr id="4" name="日期占位符 3"/>
          <p:cNvSpPr>
            <a:spLocks noGrp="1"/>
          </p:cNvSpPr>
          <p:nvPr>
            <p:ph type="dt" sz="half" idx="2"/>
          </p:nvPr>
        </p:nvSpPr>
        <p:spPr>
          <a:xfrm>
            <a:off x="8166720" y="14255"/>
            <a:ext cx="97728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E9C31F-783D-4C9C-8FD4-44B9FBE1E756}" type="datetime1">
              <a:rPr lang="zh-CN" altLang="en-US" smtClean="0"/>
              <a:t>2018/10/19</a:t>
            </a:fld>
            <a:endParaRPr lang="zh-CN" altLang="en-US" dirty="0"/>
          </a:p>
        </p:txBody>
      </p:sp>
      <p:sp>
        <p:nvSpPr>
          <p:cNvPr id="6" name="灯片编号占位符 5"/>
          <p:cNvSpPr>
            <a:spLocks noGrp="1"/>
          </p:cNvSpPr>
          <p:nvPr>
            <p:ph type="sldNum" sz="quarter" idx="4"/>
          </p:nvPr>
        </p:nvSpPr>
        <p:spPr>
          <a:xfrm>
            <a:off x="8604448" y="6453336"/>
            <a:ext cx="41495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73050C-FF92-4647-A5DD-0CE158A6A6F5}" type="slidenum">
              <a:rPr lang="zh-CN" altLang="en-US" smtClean="0"/>
              <a:t>‹#›</a:t>
            </a:fld>
            <a:endParaRPr lang="zh-CN" altLang="en-US"/>
          </a:p>
        </p:txBody>
      </p:sp>
      <p:cxnSp>
        <p:nvCxnSpPr>
          <p:cNvPr id="11" name="直接连接符 10"/>
          <p:cNvCxnSpPr/>
          <p:nvPr userDrawn="1"/>
        </p:nvCxnSpPr>
        <p:spPr>
          <a:xfrm flipV="1">
            <a:off x="35496" y="6466572"/>
            <a:ext cx="9002348" cy="13264"/>
          </a:xfrm>
          <a:prstGeom prst="line">
            <a:avLst/>
          </a:prstGeom>
          <a:ln w="47625">
            <a:solidFill>
              <a:srgbClr val="009470"/>
            </a:solidFill>
          </a:ln>
        </p:spPr>
        <p:style>
          <a:lnRef idx="1">
            <a:schemeClr val="accent1"/>
          </a:lnRef>
          <a:fillRef idx="0">
            <a:schemeClr val="accent1"/>
          </a:fillRef>
          <a:effectRef idx="0">
            <a:schemeClr val="accent1"/>
          </a:effectRef>
          <a:fontRef idx="minor">
            <a:schemeClr val="tx1"/>
          </a:fontRef>
        </p:style>
      </p:cxnSp>
      <p:sp>
        <p:nvSpPr>
          <p:cNvPr id="14" name="矩形 13"/>
          <p:cNvSpPr/>
          <p:nvPr userDrawn="1"/>
        </p:nvSpPr>
        <p:spPr>
          <a:xfrm>
            <a:off x="341784" y="6510606"/>
            <a:ext cx="5094312" cy="369332"/>
          </a:xfrm>
          <a:prstGeom prst="rect">
            <a:avLst/>
          </a:prstGeom>
        </p:spPr>
        <p:txBody>
          <a:bodyPr wrap="square">
            <a:spAutoFit/>
          </a:bodyPr>
          <a:lstStyle/>
          <a:p>
            <a:r>
              <a:rPr lang="zh-CN" altLang="en-US" b="1" dirty="0">
                <a:ln w="12700">
                  <a:noFill/>
                  <a:prstDash val="solid"/>
                </a:ln>
                <a:solidFill>
                  <a:schemeClr val="accent3">
                    <a:lumMod val="75000"/>
                  </a:schemeClr>
                </a:solidFill>
                <a:effectLst>
                  <a:outerShdw blurRad="41275" dist="20320" dir="1800000" algn="tl" rotWithShape="0">
                    <a:srgbClr val="000000">
                      <a:alpha val="40000"/>
                    </a:srgbClr>
                  </a:outerShdw>
                </a:effectLst>
                <a:latin typeface="华文行楷" panose="02010800040101010101" pitchFamily="2" charset="-122"/>
                <a:ea typeface="华文行楷" panose="02010800040101010101" pitchFamily="2" charset="-122"/>
              </a:rPr>
              <a:t>华东交通大学轨道车辆运维技术与装备研究中心</a:t>
            </a:r>
            <a:endParaRPr lang="en-US" altLang="zh-CN" b="1" dirty="0">
              <a:ln w="12700">
                <a:noFill/>
                <a:prstDash val="solid"/>
              </a:ln>
              <a:solidFill>
                <a:schemeClr val="accent3">
                  <a:lumMod val="75000"/>
                </a:schemeClr>
              </a:solidFill>
              <a:effectLst>
                <a:outerShdw blurRad="41275" dist="20320" dir="1800000" algn="tl" rotWithShape="0">
                  <a:srgbClr val="000000">
                    <a:alpha val="40000"/>
                  </a:srgbClr>
                </a:outerShdw>
              </a:effectLst>
              <a:latin typeface="华文行楷" panose="02010800040101010101" pitchFamily="2" charset="-122"/>
              <a:ea typeface="华文行楷" panose="02010800040101010101" pitchFamily="2" charset="-122"/>
            </a:endParaRPr>
          </a:p>
        </p:txBody>
      </p:sp>
      <p:pic>
        <p:nvPicPr>
          <p:cNvPr id="1027" name="Picture 3" descr="C:\Users\vr\Documents\Tencent Files\284982689\FileRecv\123.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94302" y="6544655"/>
            <a:ext cx="301234" cy="30123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hdr="0" ftr="0"/>
  <p:txStyles>
    <p:titleStyle>
      <a:lvl1pPr algn="l" defTabSz="685800" rtl="0" eaLnBrk="1" latinLnBrk="0" hangingPunct="1">
        <a:lnSpc>
          <a:spcPct val="90000"/>
        </a:lnSpc>
        <a:spcBef>
          <a:spcPct val="0"/>
        </a:spcBef>
        <a:buNone/>
        <a:defRPr sz="2800" kern="1200" baseline="0">
          <a:solidFill>
            <a:schemeClr val="accent3">
              <a:lumMod val="75000"/>
            </a:schemeClr>
          </a:solidFill>
          <a:latin typeface="Arial" panose="020B0604020202020204" pitchFamily="34" charset="0"/>
          <a:ea typeface="黑体" panose="02010609060101010101" charset="-122"/>
          <a:cs typeface="+mj-cs"/>
        </a:defRPr>
      </a:lvl1pPr>
    </p:titleStyle>
    <p:bodyStyle>
      <a:lvl1pPr marL="267970" indent="-267970" algn="l" defTabSz="685800" rtl="0" eaLnBrk="1" latinLnBrk="0" hangingPunct="1">
        <a:lnSpc>
          <a:spcPct val="90000"/>
        </a:lnSpc>
        <a:spcBef>
          <a:spcPts val="1350"/>
        </a:spcBef>
        <a:buClr>
          <a:schemeClr val="accent1"/>
        </a:buClr>
        <a:buSzPct val="60000"/>
        <a:buFont typeface="Wingdings 2" panose="05020102010507070707" pitchFamily="18" charset="2"/>
        <a:buChar char=""/>
        <a:defRPr sz="2400" kern="1200" baseline="0">
          <a:solidFill>
            <a:schemeClr val="tx1"/>
          </a:solidFill>
          <a:latin typeface="Arial" panose="020B0604020202020204" pitchFamily="34" charset="0"/>
          <a:ea typeface="黑体" panose="02010609060101010101" charset="-122"/>
          <a:cs typeface="+mn-cs"/>
        </a:defRPr>
      </a:lvl1pPr>
      <a:lvl2pPr marL="536575" indent="-285750" algn="l" defTabSz="685800" rtl="0" eaLnBrk="1" latinLnBrk="0" hangingPunct="1">
        <a:lnSpc>
          <a:spcPct val="130000"/>
        </a:lnSpc>
        <a:spcBef>
          <a:spcPts val="0"/>
        </a:spcBef>
        <a:buFont typeface="Arial" panose="020B0604020202020204" pitchFamily="34" charset="0"/>
        <a:buChar char="•"/>
        <a:defRPr sz="2000" kern="1200" baseline="0">
          <a:solidFill>
            <a:schemeClr val="tx1"/>
          </a:solidFill>
          <a:latin typeface="Arial" panose="020B0604020202020204" pitchFamily="34" charset="0"/>
          <a:ea typeface="黑体" panose="02010609060101010101"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 y="2839350"/>
            <a:ext cx="9144000" cy="1453746"/>
          </a:xfrm>
        </p:spPr>
        <p:txBody>
          <a:bodyPr>
            <a:normAutofit/>
          </a:bodyPr>
          <a:lstStyle/>
          <a:p>
            <a:r>
              <a:rPr lang="en-US" sz="3200" b="1" dirty="0">
                <a:latin typeface="Times New Roman" panose="02020603050405020304" pitchFamily="18" charset="0"/>
                <a:ea typeface="+mj-ea"/>
                <a:cs typeface="Times New Roman" panose="02020603050405020304" pitchFamily="18" charset="0"/>
              </a:rPr>
              <a:t>Optimization of Train Bogie Suspension Parameters Based on UM-</a:t>
            </a:r>
            <a:r>
              <a:rPr lang="en-US" sz="3200" b="1" dirty="0" err="1">
                <a:latin typeface="Times New Roman" panose="02020603050405020304" pitchFamily="18" charset="0"/>
                <a:ea typeface="+mj-ea"/>
                <a:cs typeface="Times New Roman" panose="02020603050405020304" pitchFamily="18" charset="0"/>
              </a:rPr>
              <a:t>Isight</a:t>
            </a:r>
            <a:r>
              <a:rPr lang="en-US" sz="3200" b="1" dirty="0">
                <a:latin typeface="Times New Roman" panose="02020603050405020304" pitchFamily="18" charset="0"/>
                <a:ea typeface="+mj-ea"/>
                <a:cs typeface="Times New Roman" panose="02020603050405020304" pitchFamily="18" charset="0"/>
              </a:rPr>
              <a:t> Co-simulation</a:t>
            </a:r>
            <a:endParaRPr sz="3200" b="1" dirty="0">
              <a:latin typeface="Times New Roman" panose="02020603050405020304" pitchFamily="18" charset="0"/>
              <a:ea typeface="+mj-ea"/>
              <a:cs typeface="Times New Roman" panose="02020603050405020304" pitchFamily="18" charset="0"/>
            </a:endParaRPr>
          </a:p>
        </p:txBody>
      </p:sp>
      <p:sp>
        <p:nvSpPr>
          <p:cNvPr id="3" name="副标题 2"/>
          <p:cNvSpPr>
            <a:spLocks noGrp="1"/>
          </p:cNvSpPr>
          <p:nvPr>
            <p:ph type="subTitle" idx="1"/>
          </p:nvPr>
        </p:nvSpPr>
        <p:spPr>
          <a:xfrm>
            <a:off x="899592" y="5229200"/>
            <a:ext cx="5472608" cy="1117565"/>
          </a:xfrm>
        </p:spPr>
        <p:txBody>
          <a:bodyPr>
            <a:noAutofit/>
          </a:bodyPr>
          <a:lstStyle/>
          <a:p>
            <a:pPr algn="l"/>
            <a:r>
              <a:rPr lang="en-US" altLang="zh-CN" sz="2400" b="1" dirty="0">
                <a:latin typeface="Times New Roman" panose="02020603050405020304" pitchFamily="18" charset="0"/>
                <a:ea typeface="+mn-ea"/>
                <a:cs typeface="Times New Roman" panose="02020603050405020304" pitchFamily="18" charset="0"/>
              </a:rPr>
              <a:t>Speaker: Xu </a:t>
            </a:r>
            <a:r>
              <a:rPr lang="en-US" altLang="zh-CN" sz="2400" b="1" dirty="0" err="1">
                <a:latin typeface="Times New Roman" panose="02020603050405020304" pitchFamily="18" charset="0"/>
                <a:ea typeface="+mn-ea"/>
                <a:cs typeface="Times New Roman" panose="02020603050405020304" pitchFamily="18" charset="0"/>
              </a:rPr>
              <a:t>Xu</a:t>
            </a:r>
            <a:endParaRPr lang="en-US" altLang="zh-CN" sz="2400" b="1" dirty="0">
              <a:latin typeface="Times New Roman" panose="02020603050405020304" pitchFamily="18" charset="0"/>
              <a:ea typeface="+mn-ea"/>
              <a:cs typeface="Times New Roman" panose="02020603050405020304" pitchFamily="18" charset="0"/>
            </a:endParaRPr>
          </a:p>
          <a:p>
            <a:pPr algn="l"/>
            <a:r>
              <a:rPr lang="en-US" altLang="zh-CN" sz="2400" b="1" dirty="0">
                <a:latin typeface="Times New Roman" panose="02020603050405020304" pitchFamily="18" charset="0"/>
                <a:ea typeface="+mn-ea"/>
                <a:cs typeface="Times New Roman" panose="02020603050405020304" pitchFamily="18" charset="0"/>
              </a:rPr>
              <a:t>School: East China </a:t>
            </a:r>
            <a:r>
              <a:rPr lang="en-US" altLang="zh-CN" sz="2400" b="1" dirty="0" err="1">
                <a:latin typeface="Times New Roman" panose="02020603050405020304" pitchFamily="18" charset="0"/>
                <a:ea typeface="+mn-ea"/>
                <a:cs typeface="Times New Roman" panose="02020603050405020304" pitchFamily="18" charset="0"/>
              </a:rPr>
              <a:t>Jiaotong</a:t>
            </a:r>
            <a:r>
              <a:rPr lang="en-US" altLang="zh-CN" sz="2400" b="1" dirty="0">
                <a:latin typeface="Times New Roman" panose="02020603050405020304" pitchFamily="18" charset="0"/>
                <a:ea typeface="+mn-ea"/>
                <a:cs typeface="Times New Roman" panose="02020603050405020304" pitchFamily="18" charset="0"/>
              </a:rPr>
              <a:t> University</a:t>
            </a:r>
            <a:endParaRPr lang="zh-CN" altLang="en-US" sz="2000" b="1" dirty="0">
              <a:latin typeface="Times New Roman" panose="02020603050405020304" pitchFamily="18" charset="0"/>
              <a:ea typeface="+mn-ea"/>
              <a:cs typeface="Times New Roman" panose="02020603050405020304" pitchFamily="18" charset="0"/>
            </a:endParaRPr>
          </a:p>
        </p:txBody>
      </p:sp>
      <p:sp>
        <p:nvSpPr>
          <p:cNvPr id="5" name="日期占位符 4"/>
          <p:cNvSpPr>
            <a:spLocks noGrp="1"/>
          </p:cNvSpPr>
          <p:nvPr>
            <p:ph type="dt" sz="half" idx="10"/>
          </p:nvPr>
        </p:nvSpPr>
        <p:spPr/>
        <p:txBody>
          <a:bodyPr/>
          <a:lstStyle/>
          <a:p>
            <a:fld id="{89EC19A4-2190-4075-B7EF-5ACAD833BF3B}" type="datetime1">
              <a:rPr lang="zh-CN" altLang="en-US" smtClean="0"/>
              <a:t>2018/10/19</a:t>
            </a:fld>
            <a:endParaRPr lang="zh-CN" altLang="en-US"/>
          </a:p>
        </p:txBody>
      </p:sp>
      <p:sp>
        <p:nvSpPr>
          <p:cNvPr id="7" name="灯片编号占位符 6"/>
          <p:cNvSpPr>
            <a:spLocks noGrp="1"/>
          </p:cNvSpPr>
          <p:nvPr>
            <p:ph type="sldNum" sz="quarter" idx="12"/>
          </p:nvPr>
        </p:nvSpPr>
        <p:spPr/>
        <p:txBody>
          <a:bodyPr/>
          <a:lstStyle/>
          <a:p>
            <a:fld id="{9E73050C-FF92-4647-A5DD-0CE158A6A6F5}" type="slidenum">
              <a:rPr lang="zh-CN" altLang="en-US" smtClean="0"/>
              <a:t>1</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DA0209-BB63-4BEB-B4B1-68842640CA78}"/>
              </a:ext>
            </a:extLst>
          </p:cNvPr>
          <p:cNvSpPr>
            <a:spLocks noGrp="1"/>
          </p:cNvSpPr>
          <p:nvPr>
            <p:ph type="title"/>
          </p:nvPr>
        </p:nvSpPr>
        <p:spPr/>
        <p:txBody>
          <a:bodyPr/>
          <a:lstStyle/>
          <a:p>
            <a:r>
              <a:rPr lang="en-US" altLang="zh-CN" sz="3200" dirty="0">
                <a:solidFill>
                  <a:srgbClr val="2BC3B5">
                    <a:lumMod val="75000"/>
                  </a:srgbClr>
                </a:solidFill>
                <a:latin typeface="Times New Roman" panose="02020603050405020304" pitchFamily="18" charset="0"/>
                <a:cs typeface="Times New Roman" panose="02020603050405020304" pitchFamily="18" charset="0"/>
              </a:rPr>
              <a:t>Building UM and </a:t>
            </a:r>
            <a:r>
              <a:rPr lang="en-US" altLang="zh-CN" sz="3200" dirty="0" err="1">
                <a:solidFill>
                  <a:srgbClr val="2BC3B5">
                    <a:lumMod val="75000"/>
                  </a:srgbClr>
                </a:solidFill>
                <a:latin typeface="Times New Roman" panose="02020603050405020304" pitchFamily="18" charset="0"/>
                <a:cs typeface="Times New Roman" panose="02020603050405020304" pitchFamily="18" charset="0"/>
              </a:rPr>
              <a:t>Isight</a:t>
            </a:r>
            <a:r>
              <a:rPr lang="en-US" altLang="zh-CN" sz="3200" dirty="0">
                <a:solidFill>
                  <a:srgbClr val="2BC3B5">
                    <a:lumMod val="75000"/>
                  </a:srgbClr>
                </a:solidFill>
                <a:latin typeface="Times New Roman" panose="02020603050405020304" pitchFamily="18" charset="0"/>
                <a:cs typeface="Times New Roman" panose="02020603050405020304" pitchFamily="18" charset="0"/>
              </a:rPr>
              <a:t> co simulation platform</a:t>
            </a:r>
            <a:endParaRPr lang="zh-CN" altLang="en-US" dirty="0"/>
          </a:p>
        </p:txBody>
      </p:sp>
      <p:sp>
        <p:nvSpPr>
          <p:cNvPr id="3" name="内容占位符 2">
            <a:extLst>
              <a:ext uri="{FF2B5EF4-FFF2-40B4-BE49-F238E27FC236}">
                <a16:creationId xmlns:a16="http://schemas.microsoft.com/office/drawing/2014/main" id="{EF6B793B-1A30-4F50-86D7-89B8F4ABB50B}"/>
              </a:ext>
            </a:extLst>
          </p:cNvPr>
          <p:cNvSpPr>
            <a:spLocks noGrp="1"/>
          </p:cNvSpPr>
          <p:nvPr>
            <p:ph idx="1"/>
          </p:nvPr>
        </p:nvSpPr>
        <p:spPr>
          <a:xfrm>
            <a:off x="579438" y="4130276"/>
            <a:ext cx="4604741" cy="507812"/>
          </a:xfrm>
        </p:spPr>
        <p:txBody>
          <a:bodyPr>
            <a:noAutofit/>
          </a:bodyPr>
          <a:lstStyle/>
          <a:p>
            <a:r>
              <a:rPr lang="en-US" altLang="zh-CN" sz="2800" b="1" dirty="0">
                <a:solidFill>
                  <a:srgbClr val="000000"/>
                </a:solidFill>
                <a:latin typeface="Times New Roman" panose="02020603050405020304" pitchFamily="18" charset="0"/>
                <a:cs typeface="Times New Roman" panose="02020603050405020304" pitchFamily="18" charset="0"/>
              </a:rPr>
              <a:t>Linear working condition</a:t>
            </a:r>
            <a:endParaRPr lang="zh-CN" altLang="en-US" sz="2800" b="1" dirty="0">
              <a:solidFill>
                <a:srgbClr val="000000"/>
              </a:solidFill>
              <a:latin typeface="Times New Roman" panose="02020603050405020304" pitchFamily="18" charset="0"/>
              <a:cs typeface="Times New Roman" panose="02020603050405020304" pitchFamily="18" charset="0"/>
            </a:endParaRPr>
          </a:p>
        </p:txBody>
      </p:sp>
      <p:sp>
        <p:nvSpPr>
          <p:cNvPr id="4" name="日期占位符 3">
            <a:extLst>
              <a:ext uri="{FF2B5EF4-FFF2-40B4-BE49-F238E27FC236}">
                <a16:creationId xmlns:a16="http://schemas.microsoft.com/office/drawing/2014/main" id="{388F330F-6408-4395-AE34-DB165311CACF}"/>
              </a:ext>
            </a:extLst>
          </p:cNvPr>
          <p:cNvSpPr>
            <a:spLocks noGrp="1"/>
          </p:cNvSpPr>
          <p:nvPr>
            <p:ph type="dt" sz="half" idx="10"/>
          </p:nvPr>
        </p:nvSpPr>
        <p:spPr/>
        <p:txBody>
          <a:bodyPr/>
          <a:lstStyle/>
          <a:p>
            <a:fld id="{63BBAE50-C85B-4356-8A90-4FF3E23BAE0D}" type="datetime1">
              <a:rPr lang="zh-CN" altLang="en-US" smtClean="0"/>
              <a:t>2018/10/19</a:t>
            </a:fld>
            <a:endParaRPr lang="zh-CN" altLang="en-US"/>
          </a:p>
        </p:txBody>
      </p:sp>
      <p:sp>
        <p:nvSpPr>
          <p:cNvPr id="5" name="灯片编号占位符 4">
            <a:extLst>
              <a:ext uri="{FF2B5EF4-FFF2-40B4-BE49-F238E27FC236}">
                <a16:creationId xmlns:a16="http://schemas.microsoft.com/office/drawing/2014/main" id="{19DB98D5-455D-44E6-8079-D344C07F6FA4}"/>
              </a:ext>
            </a:extLst>
          </p:cNvPr>
          <p:cNvSpPr>
            <a:spLocks noGrp="1"/>
          </p:cNvSpPr>
          <p:nvPr>
            <p:ph type="sldNum" sz="quarter" idx="12"/>
          </p:nvPr>
        </p:nvSpPr>
        <p:spPr/>
        <p:txBody>
          <a:bodyPr/>
          <a:lstStyle/>
          <a:p>
            <a:fld id="{9E73050C-FF92-4647-A5DD-0CE158A6A6F5}" type="slidenum">
              <a:rPr lang="zh-CN" altLang="en-US" smtClean="0"/>
              <a:t>10</a:t>
            </a:fld>
            <a:endParaRPr lang="zh-CN" altLang="en-US"/>
          </a:p>
        </p:txBody>
      </p:sp>
      <p:pic>
        <p:nvPicPr>
          <p:cNvPr id="6" name="图片 5">
            <a:extLst>
              <a:ext uri="{FF2B5EF4-FFF2-40B4-BE49-F238E27FC236}">
                <a16:creationId xmlns:a16="http://schemas.microsoft.com/office/drawing/2014/main" id="{5CE5221E-0097-4BEC-8C15-A64BEEF0E888}"/>
              </a:ext>
            </a:extLst>
          </p:cNvPr>
          <p:cNvPicPr>
            <a:picLocks noChangeAspect="1"/>
          </p:cNvPicPr>
          <p:nvPr/>
        </p:nvPicPr>
        <p:blipFill>
          <a:blip r:embed="rId2"/>
          <a:stretch>
            <a:fillRect/>
          </a:stretch>
        </p:blipFill>
        <p:spPr>
          <a:xfrm>
            <a:off x="421593" y="1391970"/>
            <a:ext cx="8382727" cy="2286198"/>
          </a:xfrm>
          <a:prstGeom prst="rect">
            <a:avLst/>
          </a:prstGeom>
        </p:spPr>
      </p:pic>
      <p:sp>
        <p:nvSpPr>
          <p:cNvPr id="8" name="标注: 线形 7">
            <a:extLst>
              <a:ext uri="{FF2B5EF4-FFF2-40B4-BE49-F238E27FC236}">
                <a16:creationId xmlns:a16="http://schemas.microsoft.com/office/drawing/2014/main" id="{22418CE9-A94F-4F9A-8C28-95C944AF0AB8}"/>
              </a:ext>
            </a:extLst>
          </p:cNvPr>
          <p:cNvSpPr/>
          <p:nvPr/>
        </p:nvSpPr>
        <p:spPr>
          <a:xfrm>
            <a:off x="1318788" y="2742064"/>
            <a:ext cx="3024336" cy="936104"/>
          </a:xfrm>
          <a:prstGeom prst="borderCallout1">
            <a:avLst>
              <a:gd name="adj1" fmla="val 99968"/>
              <a:gd name="adj2" fmla="val 41606"/>
              <a:gd name="adj3" fmla="val 152012"/>
              <a:gd name="adj4" fmla="val 27232"/>
            </a:avLst>
          </a:prstGeom>
          <a:solidFill>
            <a:schemeClr val="lt1">
              <a:alpha val="0"/>
            </a:schemeClr>
          </a:solidFill>
          <a:ln w="47625"/>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9" name="标注: 线形 8">
            <a:extLst>
              <a:ext uri="{FF2B5EF4-FFF2-40B4-BE49-F238E27FC236}">
                <a16:creationId xmlns:a16="http://schemas.microsoft.com/office/drawing/2014/main" id="{F65A1E31-67FC-41EE-AC4B-46AD0DE9904F}"/>
              </a:ext>
            </a:extLst>
          </p:cNvPr>
          <p:cNvSpPr/>
          <p:nvPr/>
        </p:nvSpPr>
        <p:spPr>
          <a:xfrm>
            <a:off x="4788024" y="2742064"/>
            <a:ext cx="3024336" cy="936104"/>
          </a:xfrm>
          <a:prstGeom prst="borderCallout1">
            <a:avLst>
              <a:gd name="adj1" fmla="val 102163"/>
              <a:gd name="adj2" fmla="val 47041"/>
              <a:gd name="adj3" fmla="val 143232"/>
              <a:gd name="adj4" fmla="val 59506"/>
            </a:avLst>
          </a:prstGeom>
          <a:solidFill>
            <a:schemeClr val="lt1">
              <a:alpha val="0"/>
            </a:schemeClr>
          </a:solidFill>
          <a:ln w="47625"/>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6CCA1228-D947-49CC-894A-601C30724094}"/>
              </a:ext>
            </a:extLst>
          </p:cNvPr>
          <p:cNvSpPr txBox="1"/>
          <p:nvPr/>
        </p:nvSpPr>
        <p:spPr>
          <a:xfrm>
            <a:off x="4809929" y="4114868"/>
            <a:ext cx="4001998" cy="523220"/>
          </a:xfrm>
          <a:prstGeom prst="rect">
            <a:avLst/>
          </a:prstGeom>
          <a:noFill/>
        </p:spPr>
        <p:txBody>
          <a:bodyPr wrap="square" rtlCol="0">
            <a:spAutoFit/>
          </a:bodyPr>
          <a:lstStyle/>
          <a:p>
            <a:r>
              <a:rPr lang="en-US" altLang="zh-CN" sz="2800" b="1" dirty="0">
                <a:solidFill>
                  <a:srgbClr val="000000"/>
                </a:solidFill>
                <a:latin typeface="Times New Roman" panose="02020603050405020304" pitchFamily="18" charset="0"/>
                <a:cs typeface="Times New Roman" panose="02020603050405020304" pitchFamily="18" charset="0"/>
              </a:rPr>
              <a:t>Curve working condition</a:t>
            </a:r>
            <a:endParaRPr lang="zh-CN" altLang="en-US" sz="2800" b="1" dirty="0">
              <a:solidFill>
                <a:srgbClr val="000000"/>
              </a:solidFill>
              <a:latin typeface="Times New Roman" panose="02020603050405020304" pitchFamily="18" charset="0"/>
              <a:cs typeface="Times New Roman" panose="02020603050405020304" pitchFamily="18" charset="0"/>
            </a:endParaRPr>
          </a:p>
        </p:txBody>
      </p:sp>
      <p:sp>
        <p:nvSpPr>
          <p:cNvPr id="11" name="文本框 10">
            <a:extLst>
              <a:ext uri="{FF2B5EF4-FFF2-40B4-BE49-F238E27FC236}">
                <a16:creationId xmlns:a16="http://schemas.microsoft.com/office/drawing/2014/main" id="{7BBB7201-ED9E-4470-A79D-2618944C4877}"/>
              </a:ext>
            </a:extLst>
          </p:cNvPr>
          <p:cNvSpPr txBox="1"/>
          <p:nvPr/>
        </p:nvSpPr>
        <p:spPr>
          <a:xfrm>
            <a:off x="0" y="4638088"/>
            <a:ext cx="9144000" cy="1883657"/>
          </a:xfrm>
          <a:prstGeom prst="rect">
            <a:avLst/>
          </a:prstGeom>
          <a:noFill/>
        </p:spPr>
        <p:txBody>
          <a:bodyPr wrap="square" rtlCol="0">
            <a:spAutoFit/>
          </a:bodyPr>
          <a:lstStyle/>
          <a:p>
            <a:pPr>
              <a:lnSpc>
                <a:spcPct val="150000"/>
              </a:lnSpc>
            </a:pPr>
            <a:r>
              <a:rPr lang="en-US" altLang="zh-CN" sz="2000" dirty="0">
                <a:solidFill>
                  <a:srgbClr val="000000"/>
                </a:solidFill>
                <a:latin typeface="Times New Roman" panose="02020603050405020304" pitchFamily="18" charset="0"/>
                <a:cs typeface="Times New Roman" panose="02020603050405020304" pitchFamily="18" charset="0"/>
              </a:rPr>
              <a:t>1, Import the model file in </a:t>
            </a:r>
            <a:r>
              <a:rPr lang="en-US" altLang="zh-CN" sz="2000" dirty="0">
                <a:solidFill>
                  <a:srgbClr val="FF0000"/>
                </a:solidFill>
                <a:latin typeface="Times New Roman" panose="02020603050405020304" pitchFamily="18" charset="0"/>
                <a:cs typeface="Times New Roman" panose="02020603050405020304" pitchFamily="18" charset="0"/>
              </a:rPr>
              <a:t>Data Exchanger </a:t>
            </a:r>
            <a:r>
              <a:rPr lang="en-US" altLang="zh-CN" sz="2000" dirty="0">
                <a:solidFill>
                  <a:srgbClr val="000000"/>
                </a:solidFill>
                <a:latin typeface="Times New Roman" panose="02020603050405020304" pitchFamily="18" charset="0"/>
                <a:cs typeface="Times New Roman" panose="02020603050405020304" pitchFamily="18" charset="0"/>
              </a:rPr>
              <a:t>and write to the target parameter.</a:t>
            </a:r>
          </a:p>
          <a:p>
            <a:pPr>
              <a:lnSpc>
                <a:spcPct val="150000"/>
              </a:lnSpc>
            </a:pPr>
            <a:r>
              <a:rPr lang="en-US" altLang="zh-CN" sz="2000" dirty="0">
                <a:solidFill>
                  <a:srgbClr val="000000"/>
                </a:solidFill>
                <a:latin typeface="Times New Roman" panose="02020603050405020304" pitchFamily="18" charset="0"/>
                <a:cs typeface="Times New Roman" panose="02020603050405020304" pitchFamily="18" charset="0"/>
              </a:rPr>
              <a:t>2, Import the command stream file in </a:t>
            </a:r>
            <a:r>
              <a:rPr lang="en-US" altLang="zh-CN" sz="2000" dirty="0">
                <a:solidFill>
                  <a:srgbClr val="FF0000"/>
                </a:solidFill>
                <a:latin typeface="Times New Roman" panose="02020603050405020304" pitchFamily="18" charset="0"/>
                <a:cs typeface="Times New Roman" panose="02020603050405020304" pitchFamily="18" charset="0"/>
              </a:rPr>
              <a:t>OS Command</a:t>
            </a:r>
            <a:r>
              <a:rPr lang="en-US" altLang="zh-CN" sz="2000" dirty="0">
                <a:solidFill>
                  <a:srgbClr val="000000"/>
                </a:solidFill>
                <a:latin typeface="Times New Roman" panose="02020603050405020304" pitchFamily="18" charset="0"/>
                <a:cs typeface="Times New Roman" panose="02020603050405020304" pitchFamily="18" charset="0"/>
              </a:rPr>
              <a:t>.</a:t>
            </a:r>
          </a:p>
          <a:p>
            <a:pPr>
              <a:lnSpc>
                <a:spcPct val="150000"/>
              </a:lnSpc>
            </a:pPr>
            <a:r>
              <a:rPr lang="en-US" altLang="zh-CN" sz="2000" dirty="0">
                <a:solidFill>
                  <a:srgbClr val="000000"/>
                </a:solidFill>
                <a:latin typeface="Times New Roman" panose="02020603050405020304" pitchFamily="18" charset="0"/>
                <a:cs typeface="Times New Roman" panose="02020603050405020304" pitchFamily="18" charset="0"/>
              </a:rPr>
              <a:t>3, Read the relevant data obtained after running the </a:t>
            </a:r>
            <a:r>
              <a:rPr lang="en-US" altLang="zh-CN" sz="2000" dirty="0">
                <a:solidFill>
                  <a:srgbClr val="FF0000"/>
                </a:solidFill>
                <a:latin typeface="Times New Roman" panose="02020603050405020304" pitchFamily="18" charset="0"/>
                <a:cs typeface="Times New Roman" panose="02020603050405020304" pitchFamily="18" charset="0"/>
              </a:rPr>
              <a:t>OS Command </a:t>
            </a:r>
            <a:r>
              <a:rPr lang="en-US" altLang="zh-CN" sz="2000" dirty="0" err="1">
                <a:solidFill>
                  <a:srgbClr val="000000"/>
                </a:solidFill>
                <a:latin typeface="Times New Roman" panose="02020603050405020304" pitchFamily="18" charset="0"/>
                <a:cs typeface="Times New Roman" panose="02020603050405020304" pitchFamily="18" charset="0"/>
              </a:rPr>
              <a:t>command</a:t>
            </a:r>
            <a:r>
              <a:rPr lang="en-US" altLang="zh-CN" sz="2000" dirty="0">
                <a:solidFill>
                  <a:srgbClr val="000000"/>
                </a:solidFill>
                <a:latin typeface="Times New Roman" panose="02020603050405020304" pitchFamily="18" charset="0"/>
                <a:cs typeface="Times New Roman" panose="02020603050405020304" pitchFamily="18" charset="0"/>
              </a:rPr>
              <a:t> line component in </a:t>
            </a:r>
            <a:r>
              <a:rPr lang="en-US" altLang="zh-CN" sz="2000" dirty="0">
                <a:solidFill>
                  <a:srgbClr val="FF0000"/>
                </a:solidFill>
                <a:latin typeface="Times New Roman" panose="02020603050405020304" pitchFamily="18" charset="0"/>
                <a:cs typeface="Times New Roman" panose="02020603050405020304" pitchFamily="18" charset="0"/>
              </a:rPr>
              <a:t>Data Exchanger</a:t>
            </a:r>
            <a:r>
              <a:rPr lang="en-US" altLang="zh-CN" sz="2000" dirty="0">
                <a:solidFill>
                  <a:srgbClr val="000000"/>
                </a:solidFill>
                <a:latin typeface="Times New Roman" panose="02020603050405020304" pitchFamily="18" charset="0"/>
                <a:cs typeface="Times New Roman" panose="02020603050405020304" pitchFamily="18" charset="0"/>
              </a:rPr>
              <a:t>.</a:t>
            </a:r>
            <a:endParaRPr lang="zh-CN" altLang="en-US" sz="2000" dirty="0">
              <a:solidFill>
                <a:srgbClr val="000000"/>
              </a:solidFill>
              <a:latin typeface="Times New Roman" panose="02020603050405020304" pitchFamily="18" charset="0"/>
              <a:cs typeface="Times New Roman" panose="02020603050405020304" pitchFamily="18" charset="0"/>
            </a:endParaRPr>
          </a:p>
        </p:txBody>
      </p:sp>
      <p:cxnSp>
        <p:nvCxnSpPr>
          <p:cNvPr id="13" name="直接箭头连接符 12">
            <a:extLst>
              <a:ext uri="{FF2B5EF4-FFF2-40B4-BE49-F238E27FC236}">
                <a16:creationId xmlns:a16="http://schemas.microsoft.com/office/drawing/2014/main" id="{7CD606E4-396A-4E4C-852B-734AD86B1C2F}"/>
              </a:ext>
            </a:extLst>
          </p:cNvPr>
          <p:cNvCxnSpPr>
            <a:cxnSpLocks/>
          </p:cNvCxnSpPr>
          <p:nvPr/>
        </p:nvCxnSpPr>
        <p:spPr>
          <a:xfrm>
            <a:off x="1619672" y="3573016"/>
            <a:ext cx="1855204" cy="1296144"/>
          </a:xfrm>
          <a:prstGeom prst="straightConnector1">
            <a:avLst/>
          </a:prstGeom>
          <a:ln w="41275">
            <a:solidFill>
              <a:srgbClr val="00B05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直接箭头连接符 14">
            <a:extLst>
              <a:ext uri="{FF2B5EF4-FFF2-40B4-BE49-F238E27FC236}">
                <a16:creationId xmlns:a16="http://schemas.microsoft.com/office/drawing/2014/main" id="{1B4D6434-8109-4065-ACFB-55E395020A3A}"/>
              </a:ext>
            </a:extLst>
          </p:cNvPr>
          <p:cNvCxnSpPr>
            <a:cxnSpLocks/>
          </p:cNvCxnSpPr>
          <p:nvPr/>
        </p:nvCxnSpPr>
        <p:spPr>
          <a:xfrm>
            <a:off x="2987824" y="3625149"/>
            <a:ext cx="1944081" cy="1685488"/>
          </a:xfrm>
          <a:prstGeom prst="straightConnector1">
            <a:avLst/>
          </a:prstGeom>
          <a:ln w="41275">
            <a:solidFill>
              <a:srgbClr val="00B05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DF72125F-85E4-480B-8FA1-C40B7092C8CF}"/>
              </a:ext>
            </a:extLst>
          </p:cNvPr>
          <p:cNvCxnSpPr>
            <a:cxnSpLocks/>
          </p:cNvCxnSpPr>
          <p:nvPr/>
        </p:nvCxnSpPr>
        <p:spPr>
          <a:xfrm flipH="1">
            <a:off x="2881809" y="3625149"/>
            <a:ext cx="1186135" cy="2638426"/>
          </a:xfrm>
          <a:prstGeom prst="straightConnector1">
            <a:avLst/>
          </a:prstGeom>
          <a:ln w="41275">
            <a:solidFill>
              <a:srgbClr val="00B05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8564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 calcmode="lin" valueType="num">
                                      <p:cBhvr additive="base">
                                        <p:cTn id="2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circle(in)">
                                      <p:cBhvr>
                                        <p:cTn id="32" dur="2000"/>
                                        <p:tgtEl>
                                          <p:spTgt spid="13"/>
                                        </p:tgtEl>
                                      </p:cBhvr>
                                    </p:animEffect>
                                  </p:childTnLst>
                                </p:cTn>
                              </p:par>
                              <p:par>
                                <p:cTn id="33" presetID="6" presetClass="entr" presetSubtype="16"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circle(in)">
                                      <p:cBhvr>
                                        <p:cTn id="35" dur="2000"/>
                                        <p:tgtEl>
                                          <p:spTgt spid="15"/>
                                        </p:tgtEl>
                                      </p:cBhvr>
                                    </p:animEffect>
                                  </p:childTnLst>
                                </p:cTn>
                              </p:par>
                              <p:par>
                                <p:cTn id="36" presetID="6" presetClass="entr" presetSubtype="16"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circle(in)">
                                      <p:cBhvr>
                                        <p:cTn id="38" dur="2000"/>
                                        <p:tgtEl>
                                          <p:spTgt spid="17"/>
                                        </p:tgtEl>
                                      </p:cBhvr>
                                    </p:animEffect>
                                  </p:childTnLst>
                                </p:cTn>
                              </p:par>
                              <p:par>
                                <p:cTn id="39" presetID="6" presetClass="entr" presetSubtype="16"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circle(in)">
                                      <p:cBhvr>
                                        <p:cTn id="4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P spid="9" grpId="0" animBg="1"/>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480C45-BD1C-4BAD-BD6D-98F9BFCB6D4E}"/>
              </a:ext>
            </a:extLst>
          </p:cNvPr>
          <p:cNvSpPr>
            <a:spLocks noGrp="1"/>
          </p:cNvSpPr>
          <p:nvPr>
            <p:ph type="title"/>
          </p:nvPr>
        </p:nvSpPr>
        <p:spPr/>
        <p:txBody>
          <a:bodyPr/>
          <a:lstStyle/>
          <a:p>
            <a:r>
              <a:rPr lang="en-US" altLang="zh-CN" sz="3200" dirty="0">
                <a:solidFill>
                  <a:srgbClr val="2BC3B5">
                    <a:lumMod val="75000"/>
                  </a:srgbClr>
                </a:solidFill>
                <a:latin typeface="Times New Roman" panose="02020603050405020304" pitchFamily="18" charset="0"/>
                <a:cs typeface="Times New Roman" panose="02020603050405020304" pitchFamily="18" charset="0"/>
              </a:rPr>
              <a:t>Building UM and </a:t>
            </a:r>
            <a:r>
              <a:rPr lang="en-US" altLang="zh-CN" sz="3200" dirty="0" err="1">
                <a:solidFill>
                  <a:srgbClr val="2BC3B5">
                    <a:lumMod val="75000"/>
                  </a:srgbClr>
                </a:solidFill>
                <a:latin typeface="Times New Roman" panose="02020603050405020304" pitchFamily="18" charset="0"/>
                <a:cs typeface="Times New Roman" panose="02020603050405020304" pitchFamily="18" charset="0"/>
              </a:rPr>
              <a:t>Isight</a:t>
            </a:r>
            <a:r>
              <a:rPr lang="en-US" altLang="zh-CN" sz="3200" dirty="0">
                <a:solidFill>
                  <a:srgbClr val="2BC3B5">
                    <a:lumMod val="75000"/>
                  </a:srgbClr>
                </a:solidFill>
                <a:latin typeface="Times New Roman" panose="02020603050405020304" pitchFamily="18" charset="0"/>
                <a:cs typeface="Times New Roman" panose="02020603050405020304" pitchFamily="18" charset="0"/>
              </a:rPr>
              <a:t> co simulation platform</a:t>
            </a:r>
            <a:endParaRPr lang="zh-CN" altLang="en-US" dirty="0"/>
          </a:p>
        </p:txBody>
      </p:sp>
      <p:sp>
        <p:nvSpPr>
          <p:cNvPr id="3" name="内容占位符 2">
            <a:extLst>
              <a:ext uri="{FF2B5EF4-FFF2-40B4-BE49-F238E27FC236}">
                <a16:creationId xmlns:a16="http://schemas.microsoft.com/office/drawing/2014/main" id="{0080D708-A88C-4869-9565-A50D8EA4AFA0}"/>
              </a:ext>
            </a:extLst>
          </p:cNvPr>
          <p:cNvSpPr>
            <a:spLocks noGrp="1"/>
          </p:cNvSpPr>
          <p:nvPr>
            <p:ph idx="1"/>
          </p:nvPr>
        </p:nvSpPr>
        <p:spPr>
          <a:xfrm>
            <a:off x="277064" y="1142883"/>
            <a:ext cx="8406704" cy="820795"/>
          </a:xfrm>
        </p:spPr>
        <p:txBody>
          <a:bodyPr>
            <a:normAutofit/>
          </a:bodyPr>
          <a:lstStyle/>
          <a:p>
            <a:r>
              <a:rPr lang="en-US" altLang="zh-CN" sz="2600" dirty="0">
                <a:solidFill>
                  <a:srgbClr val="000000"/>
                </a:solidFill>
                <a:latin typeface="Times New Roman" panose="02020603050405020304" pitchFamily="18" charset="0"/>
                <a:cs typeface="Times New Roman" panose="02020603050405020304" pitchFamily="18" charset="0"/>
              </a:rPr>
              <a:t>When setting up different conditions, you can click on "Run" to simulate</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en-US" dirty="0">
              <a:solidFill>
                <a:srgbClr val="000000"/>
              </a:solidFill>
              <a:latin typeface="Times New Roman" panose="02020603050405020304" pitchFamily="18" charset="0"/>
              <a:cs typeface="Times New Roman" panose="02020603050405020304" pitchFamily="18" charset="0"/>
            </a:endParaRPr>
          </a:p>
        </p:txBody>
      </p:sp>
      <p:sp>
        <p:nvSpPr>
          <p:cNvPr id="4" name="日期占位符 3">
            <a:extLst>
              <a:ext uri="{FF2B5EF4-FFF2-40B4-BE49-F238E27FC236}">
                <a16:creationId xmlns:a16="http://schemas.microsoft.com/office/drawing/2014/main" id="{958A82D1-A39B-4F17-A5D3-2B24F464D6F6}"/>
              </a:ext>
            </a:extLst>
          </p:cNvPr>
          <p:cNvSpPr>
            <a:spLocks noGrp="1"/>
          </p:cNvSpPr>
          <p:nvPr>
            <p:ph type="dt" sz="half" idx="10"/>
          </p:nvPr>
        </p:nvSpPr>
        <p:spPr/>
        <p:txBody>
          <a:bodyPr/>
          <a:lstStyle/>
          <a:p>
            <a:fld id="{63BBAE50-C85B-4356-8A90-4FF3E23BAE0D}" type="datetime1">
              <a:rPr lang="zh-CN" altLang="en-US" smtClean="0"/>
              <a:t>2018/10/19</a:t>
            </a:fld>
            <a:endParaRPr lang="zh-CN" altLang="en-US"/>
          </a:p>
        </p:txBody>
      </p:sp>
      <p:sp>
        <p:nvSpPr>
          <p:cNvPr id="5" name="灯片编号占位符 4">
            <a:extLst>
              <a:ext uri="{FF2B5EF4-FFF2-40B4-BE49-F238E27FC236}">
                <a16:creationId xmlns:a16="http://schemas.microsoft.com/office/drawing/2014/main" id="{54481A2D-E7CF-44A0-B841-4F5EBCCF5871}"/>
              </a:ext>
            </a:extLst>
          </p:cNvPr>
          <p:cNvSpPr>
            <a:spLocks noGrp="1"/>
          </p:cNvSpPr>
          <p:nvPr>
            <p:ph type="sldNum" sz="quarter" idx="12"/>
          </p:nvPr>
        </p:nvSpPr>
        <p:spPr/>
        <p:txBody>
          <a:bodyPr/>
          <a:lstStyle/>
          <a:p>
            <a:fld id="{9E73050C-FF92-4647-A5DD-0CE158A6A6F5}" type="slidenum">
              <a:rPr lang="zh-CN" altLang="en-US" smtClean="0"/>
              <a:t>11</a:t>
            </a:fld>
            <a:endParaRPr lang="zh-CN" altLang="en-US"/>
          </a:p>
        </p:txBody>
      </p:sp>
      <p:pic>
        <p:nvPicPr>
          <p:cNvPr id="7" name="联合仿真平台">
            <a:hlinkClick r:id="" action="ppaction://media"/>
            <a:extLst>
              <a:ext uri="{FF2B5EF4-FFF2-40B4-BE49-F238E27FC236}">
                <a16:creationId xmlns:a16="http://schemas.microsoft.com/office/drawing/2014/main" id="{5942C5BD-C89E-4962-BA47-34A3CC3BCFA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99592" y="1963679"/>
            <a:ext cx="6804248" cy="4252655"/>
          </a:xfrm>
          <a:prstGeom prst="rect">
            <a:avLst/>
          </a:prstGeom>
        </p:spPr>
      </p:pic>
    </p:spTree>
    <p:extLst>
      <p:ext uri="{BB962C8B-B14F-4D97-AF65-F5344CB8AC3E}">
        <p14:creationId xmlns:p14="http://schemas.microsoft.com/office/powerpoint/2010/main" val="2813633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8939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fill="hold" display="0">
                  <p:stCondLst>
                    <p:cond delay="indefinite"/>
                  </p:stCondLst>
                </p:cTn>
                <p:tgtEl>
                  <p:spTgt spid="7"/>
                </p:tgtEl>
              </p:cMediaNode>
            </p:vide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9CED39-FC88-44D3-BFEC-474603D7AC3D}"/>
              </a:ext>
            </a:extLst>
          </p:cNvPr>
          <p:cNvSpPr>
            <a:spLocks noGrp="1"/>
          </p:cNvSpPr>
          <p:nvPr>
            <p:ph type="title"/>
          </p:nvPr>
        </p:nvSpPr>
        <p:spPr/>
        <p:txBody>
          <a:bodyPr/>
          <a:lstStyle/>
          <a:p>
            <a:r>
              <a:rPr lang="en-US" altLang="zh-CN" sz="3200" dirty="0">
                <a:solidFill>
                  <a:srgbClr val="2BC3B5">
                    <a:lumMod val="75000"/>
                  </a:srgbClr>
                </a:solidFill>
                <a:latin typeface="Times New Roman" panose="02020603050405020304" pitchFamily="18" charset="0"/>
                <a:cs typeface="Times New Roman" panose="02020603050405020304" pitchFamily="18" charset="0"/>
              </a:rPr>
              <a:t>Building UM and </a:t>
            </a:r>
            <a:r>
              <a:rPr lang="en-US" altLang="zh-CN" sz="3200" dirty="0" err="1">
                <a:solidFill>
                  <a:srgbClr val="2BC3B5">
                    <a:lumMod val="75000"/>
                  </a:srgbClr>
                </a:solidFill>
                <a:latin typeface="Times New Roman" panose="02020603050405020304" pitchFamily="18" charset="0"/>
                <a:cs typeface="Times New Roman" panose="02020603050405020304" pitchFamily="18" charset="0"/>
              </a:rPr>
              <a:t>Isight</a:t>
            </a:r>
            <a:r>
              <a:rPr lang="en-US" altLang="zh-CN" sz="3200" dirty="0">
                <a:solidFill>
                  <a:srgbClr val="2BC3B5">
                    <a:lumMod val="75000"/>
                  </a:srgbClr>
                </a:solidFill>
                <a:latin typeface="Times New Roman" panose="02020603050405020304" pitchFamily="18" charset="0"/>
                <a:cs typeface="Times New Roman" panose="02020603050405020304" pitchFamily="18" charset="0"/>
              </a:rPr>
              <a:t> co simulation platform</a:t>
            </a:r>
            <a:endParaRPr lang="zh-CN" altLang="en-US" dirty="0"/>
          </a:p>
        </p:txBody>
      </p:sp>
      <p:sp>
        <p:nvSpPr>
          <p:cNvPr id="3" name="内容占位符 2">
            <a:extLst>
              <a:ext uri="{FF2B5EF4-FFF2-40B4-BE49-F238E27FC236}">
                <a16:creationId xmlns:a16="http://schemas.microsoft.com/office/drawing/2014/main" id="{77AF28DF-69A3-4D9A-9DAC-0E710F5802D6}"/>
              </a:ext>
            </a:extLst>
          </p:cNvPr>
          <p:cNvSpPr>
            <a:spLocks noGrp="1"/>
          </p:cNvSpPr>
          <p:nvPr>
            <p:ph idx="1"/>
          </p:nvPr>
        </p:nvSpPr>
        <p:spPr>
          <a:xfrm>
            <a:off x="451575" y="1261030"/>
            <a:ext cx="3472353" cy="583794"/>
          </a:xfrm>
        </p:spPr>
        <p:txBody>
          <a:bodyPr>
            <a:noAutofit/>
          </a:bodyPr>
          <a:lstStyle/>
          <a:p>
            <a:r>
              <a:rPr lang="en-US" altLang="zh-CN" b="1" dirty="0">
                <a:solidFill>
                  <a:srgbClr val="000000"/>
                </a:solidFill>
                <a:latin typeface="Times New Roman" panose="02020603050405020304" pitchFamily="18" charset="0"/>
                <a:ea typeface="+mn-ea"/>
                <a:cs typeface="Times New Roman" panose="02020603050405020304" pitchFamily="18" charset="0"/>
              </a:rPr>
              <a:t>Main effect diagram</a:t>
            </a:r>
            <a:endParaRPr lang="zh-CN" altLang="en-US" b="1" dirty="0">
              <a:solidFill>
                <a:srgbClr val="000000"/>
              </a:solidFill>
              <a:latin typeface="Times New Roman" panose="02020603050405020304" pitchFamily="18" charset="0"/>
              <a:ea typeface="+mn-ea"/>
              <a:cs typeface="Times New Roman" panose="02020603050405020304" pitchFamily="18" charset="0"/>
            </a:endParaRPr>
          </a:p>
        </p:txBody>
      </p:sp>
      <p:sp>
        <p:nvSpPr>
          <p:cNvPr id="4" name="日期占位符 3">
            <a:extLst>
              <a:ext uri="{FF2B5EF4-FFF2-40B4-BE49-F238E27FC236}">
                <a16:creationId xmlns:a16="http://schemas.microsoft.com/office/drawing/2014/main" id="{17423D32-C6A8-4170-A743-B899E958410A}"/>
              </a:ext>
            </a:extLst>
          </p:cNvPr>
          <p:cNvSpPr>
            <a:spLocks noGrp="1"/>
          </p:cNvSpPr>
          <p:nvPr>
            <p:ph type="dt" sz="half" idx="10"/>
          </p:nvPr>
        </p:nvSpPr>
        <p:spPr/>
        <p:txBody>
          <a:bodyPr/>
          <a:lstStyle/>
          <a:p>
            <a:fld id="{63BBAE50-C85B-4356-8A90-4FF3E23BAE0D}" type="datetime1">
              <a:rPr lang="zh-CN" altLang="en-US" smtClean="0"/>
              <a:t>2018/10/19</a:t>
            </a:fld>
            <a:endParaRPr lang="zh-CN" altLang="en-US"/>
          </a:p>
        </p:txBody>
      </p:sp>
      <p:sp>
        <p:nvSpPr>
          <p:cNvPr id="5" name="灯片编号占位符 4">
            <a:extLst>
              <a:ext uri="{FF2B5EF4-FFF2-40B4-BE49-F238E27FC236}">
                <a16:creationId xmlns:a16="http://schemas.microsoft.com/office/drawing/2014/main" id="{02DCB732-8BBB-44A8-AF41-A234B5225891}"/>
              </a:ext>
            </a:extLst>
          </p:cNvPr>
          <p:cNvSpPr>
            <a:spLocks noGrp="1"/>
          </p:cNvSpPr>
          <p:nvPr>
            <p:ph type="sldNum" sz="quarter" idx="12"/>
          </p:nvPr>
        </p:nvSpPr>
        <p:spPr/>
        <p:txBody>
          <a:bodyPr/>
          <a:lstStyle/>
          <a:p>
            <a:fld id="{9E73050C-FF92-4647-A5DD-0CE158A6A6F5}" type="slidenum">
              <a:rPr lang="zh-CN" altLang="en-US" smtClean="0"/>
              <a:t>12</a:t>
            </a:fld>
            <a:endParaRPr lang="zh-CN" altLang="en-US"/>
          </a:p>
        </p:txBody>
      </p:sp>
      <p:pic>
        <p:nvPicPr>
          <p:cNvPr id="6" name="图片 5">
            <a:extLst>
              <a:ext uri="{FF2B5EF4-FFF2-40B4-BE49-F238E27FC236}">
                <a16:creationId xmlns:a16="http://schemas.microsoft.com/office/drawing/2014/main" id="{00C44AB5-9B75-4F7C-A4A1-030727DDAF8E}"/>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3000"/>
                    </a14:imgEffect>
                  </a14:imgLayer>
                </a14:imgProps>
              </a:ext>
            </a:extLst>
          </a:blip>
          <a:stretch>
            <a:fillRect/>
          </a:stretch>
        </p:blipFill>
        <p:spPr>
          <a:xfrm>
            <a:off x="451575" y="1844824"/>
            <a:ext cx="3979965" cy="3718983"/>
          </a:xfrm>
          <a:prstGeom prst="rect">
            <a:avLst/>
          </a:prstGeom>
          <a:effectLst>
            <a:outerShdw dist="50800" dir="5400000" algn="ctr" rotWithShape="0">
              <a:srgbClr val="000000">
                <a:alpha val="43137"/>
              </a:srgbClr>
            </a:outerShdw>
          </a:effectLst>
        </p:spPr>
      </p:pic>
      <p:sp>
        <p:nvSpPr>
          <p:cNvPr id="8" name="内容占位符 2">
            <a:extLst>
              <a:ext uri="{FF2B5EF4-FFF2-40B4-BE49-F238E27FC236}">
                <a16:creationId xmlns:a16="http://schemas.microsoft.com/office/drawing/2014/main" id="{65AC72BB-F13F-4C16-8CB4-C34EC43715A1}"/>
              </a:ext>
            </a:extLst>
          </p:cNvPr>
          <p:cNvSpPr txBox="1">
            <a:spLocks/>
          </p:cNvSpPr>
          <p:nvPr/>
        </p:nvSpPr>
        <p:spPr>
          <a:xfrm>
            <a:off x="4677691" y="1255233"/>
            <a:ext cx="2486597" cy="504056"/>
          </a:xfrm>
          <a:prstGeom prst="rect">
            <a:avLst/>
          </a:prstGeom>
        </p:spPr>
        <p:txBody>
          <a:bodyPr vert="horz" lIns="91440" tIns="45720" rIns="91440" bIns="45720" rtlCol="0">
            <a:normAutofit lnSpcReduction="10000"/>
          </a:bodyPr>
          <a:lstStyle>
            <a:lvl1pPr marL="0" indent="0" algn="just" defTabSz="685800" rtl="0" eaLnBrk="1" latinLnBrk="0" hangingPunct="1">
              <a:lnSpc>
                <a:spcPct val="90000"/>
              </a:lnSpc>
              <a:spcBef>
                <a:spcPts val="0"/>
              </a:spcBef>
              <a:spcAft>
                <a:spcPts val="0"/>
              </a:spcAft>
              <a:buClr>
                <a:schemeClr val="accent1"/>
              </a:buClr>
              <a:buSzPct val="60000"/>
              <a:buFont typeface="Wingdings 2" panose="05020102010507070707" pitchFamily="18" charset="2"/>
              <a:buNone/>
              <a:defRPr sz="2400" kern="1200" baseline="0">
                <a:solidFill>
                  <a:schemeClr val="tx1"/>
                </a:solidFill>
                <a:latin typeface="Arial" panose="020B0604020202020204" pitchFamily="34" charset="0"/>
                <a:ea typeface="黑体" panose="02010609060101010101" charset="-122"/>
                <a:cs typeface="+mn-cs"/>
              </a:defRPr>
            </a:lvl1pPr>
            <a:lvl2pPr marL="536575" indent="-285750" algn="just" defTabSz="685800" rtl="0" eaLnBrk="1" latinLnBrk="0" hangingPunct="1">
              <a:lnSpc>
                <a:spcPct val="130000"/>
              </a:lnSpc>
              <a:spcBef>
                <a:spcPts val="0"/>
              </a:spcBef>
              <a:spcAft>
                <a:spcPts val="0"/>
              </a:spcAft>
              <a:buFont typeface="Arial" panose="020B0604020202020204" pitchFamily="34" charset="0"/>
              <a:buChar char="•"/>
              <a:defRPr sz="2000" kern="1200" baseline="0">
                <a:solidFill>
                  <a:schemeClr val="tx1"/>
                </a:solidFill>
                <a:latin typeface="Arial" panose="020B0604020202020204" pitchFamily="34" charset="0"/>
                <a:ea typeface="黑体" panose="02010609060101010101"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lnSpc>
                <a:spcPct val="125000"/>
              </a:lnSpc>
            </a:pPr>
            <a:r>
              <a:rPr lang="en-US" altLang="zh-CN" b="1"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Pareto diagram</a:t>
            </a:r>
            <a:endParaRPr lang="zh-CN" altLang="en-US" sz="1800" kern="100" dirty="0">
              <a:latin typeface="Calibri" panose="020F0502020204030204" pitchFamily="34" charset="0"/>
              <a:cs typeface="Times New Roman" panose="02020603050405020304" pitchFamily="18" charset="0"/>
            </a:endParaRPr>
          </a:p>
        </p:txBody>
      </p:sp>
      <p:pic>
        <p:nvPicPr>
          <p:cNvPr id="9" name="图片 8">
            <a:extLst>
              <a:ext uri="{FF2B5EF4-FFF2-40B4-BE49-F238E27FC236}">
                <a16:creationId xmlns:a16="http://schemas.microsoft.com/office/drawing/2014/main" id="{07E225E9-820B-4DFB-9370-D1D219B1F9A4}"/>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3000"/>
                    </a14:imgEffect>
                  </a14:imgLayer>
                </a14:imgProps>
              </a:ext>
            </a:extLst>
          </a:blip>
          <a:stretch>
            <a:fillRect/>
          </a:stretch>
        </p:blipFill>
        <p:spPr>
          <a:xfrm>
            <a:off x="4712995" y="1844824"/>
            <a:ext cx="3979965" cy="3718983"/>
          </a:xfrm>
          <a:prstGeom prst="rect">
            <a:avLst/>
          </a:prstGeom>
        </p:spPr>
      </p:pic>
    </p:spTree>
    <p:extLst>
      <p:ext uri="{BB962C8B-B14F-4D97-AF65-F5344CB8AC3E}">
        <p14:creationId xmlns:p14="http://schemas.microsoft.com/office/powerpoint/2010/main" val="2548402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463F6E-D309-4730-8AF8-B6A46DE9DE61}"/>
              </a:ext>
            </a:extLst>
          </p:cNvPr>
          <p:cNvSpPr>
            <a:spLocks noGrp="1"/>
          </p:cNvSpPr>
          <p:nvPr>
            <p:ph type="title"/>
          </p:nvPr>
        </p:nvSpPr>
        <p:spPr/>
        <p:txBody>
          <a:bodyPr/>
          <a:lstStyle/>
          <a:p>
            <a:r>
              <a:rPr lang="en-US" altLang="zh-CN" sz="3200" dirty="0">
                <a:solidFill>
                  <a:srgbClr val="2BC3B5">
                    <a:lumMod val="75000"/>
                  </a:srgbClr>
                </a:solidFill>
                <a:latin typeface="Times New Roman" panose="02020603050405020304" pitchFamily="18" charset="0"/>
                <a:cs typeface="Times New Roman" panose="02020603050405020304" pitchFamily="18" charset="0"/>
              </a:rPr>
              <a:t>Building UM and </a:t>
            </a:r>
            <a:r>
              <a:rPr lang="en-US" altLang="zh-CN" sz="3200" dirty="0" err="1">
                <a:solidFill>
                  <a:srgbClr val="2BC3B5">
                    <a:lumMod val="75000"/>
                  </a:srgbClr>
                </a:solidFill>
                <a:latin typeface="Times New Roman" panose="02020603050405020304" pitchFamily="18" charset="0"/>
                <a:cs typeface="Times New Roman" panose="02020603050405020304" pitchFamily="18" charset="0"/>
              </a:rPr>
              <a:t>Isight</a:t>
            </a:r>
            <a:r>
              <a:rPr lang="en-US" altLang="zh-CN" sz="3200" dirty="0">
                <a:solidFill>
                  <a:srgbClr val="2BC3B5">
                    <a:lumMod val="75000"/>
                  </a:srgbClr>
                </a:solidFill>
                <a:latin typeface="Times New Roman" panose="02020603050405020304" pitchFamily="18" charset="0"/>
                <a:cs typeface="Times New Roman" panose="02020603050405020304" pitchFamily="18" charset="0"/>
              </a:rPr>
              <a:t> co simulation platform</a:t>
            </a:r>
            <a:endParaRPr lang="zh-CN" altLang="en-US" dirty="0"/>
          </a:p>
        </p:txBody>
      </p:sp>
      <p:sp>
        <p:nvSpPr>
          <p:cNvPr id="3" name="内容占位符 2">
            <a:extLst>
              <a:ext uri="{FF2B5EF4-FFF2-40B4-BE49-F238E27FC236}">
                <a16:creationId xmlns:a16="http://schemas.microsoft.com/office/drawing/2014/main" id="{DEA44506-5ED6-426A-910E-15981E74436B}"/>
              </a:ext>
            </a:extLst>
          </p:cNvPr>
          <p:cNvSpPr>
            <a:spLocks noGrp="1"/>
          </p:cNvSpPr>
          <p:nvPr>
            <p:ph idx="1"/>
          </p:nvPr>
        </p:nvSpPr>
        <p:spPr>
          <a:xfrm>
            <a:off x="492228" y="1268760"/>
            <a:ext cx="3071660" cy="583794"/>
          </a:xfrm>
        </p:spPr>
        <p:txBody>
          <a:bodyPr>
            <a:normAutofit/>
          </a:bodyPr>
          <a:lstStyle/>
          <a:p>
            <a:r>
              <a:rPr lang="en-US" altLang="zh-CN" sz="2800" b="1" dirty="0">
                <a:solidFill>
                  <a:srgbClr val="000000"/>
                </a:solidFill>
                <a:latin typeface="Times New Roman" panose="02020603050405020304" pitchFamily="18" charset="0"/>
                <a:cs typeface="Times New Roman" panose="02020603050405020304" pitchFamily="18" charset="0"/>
              </a:rPr>
              <a:t>Coefficient table</a:t>
            </a:r>
            <a:endParaRPr lang="zh-CN" altLang="en-US" sz="2800" b="1" dirty="0">
              <a:solidFill>
                <a:srgbClr val="000000"/>
              </a:solidFill>
              <a:latin typeface="Times New Roman" panose="02020603050405020304" pitchFamily="18" charset="0"/>
              <a:cs typeface="Times New Roman" panose="02020603050405020304" pitchFamily="18" charset="0"/>
            </a:endParaRPr>
          </a:p>
        </p:txBody>
      </p:sp>
      <p:sp>
        <p:nvSpPr>
          <p:cNvPr id="4" name="日期占位符 3">
            <a:extLst>
              <a:ext uri="{FF2B5EF4-FFF2-40B4-BE49-F238E27FC236}">
                <a16:creationId xmlns:a16="http://schemas.microsoft.com/office/drawing/2014/main" id="{89CCDF91-C704-463A-A9AD-063026548A78}"/>
              </a:ext>
            </a:extLst>
          </p:cNvPr>
          <p:cNvSpPr>
            <a:spLocks noGrp="1"/>
          </p:cNvSpPr>
          <p:nvPr>
            <p:ph type="dt" sz="half" idx="10"/>
          </p:nvPr>
        </p:nvSpPr>
        <p:spPr/>
        <p:txBody>
          <a:bodyPr/>
          <a:lstStyle/>
          <a:p>
            <a:fld id="{63BBAE50-C85B-4356-8A90-4FF3E23BAE0D}" type="datetime1">
              <a:rPr lang="zh-CN" altLang="en-US" smtClean="0"/>
              <a:t>2018/10/19</a:t>
            </a:fld>
            <a:endParaRPr lang="zh-CN" altLang="en-US"/>
          </a:p>
        </p:txBody>
      </p:sp>
      <p:sp>
        <p:nvSpPr>
          <p:cNvPr id="5" name="灯片编号占位符 4">
            <a:extLst>
              <a:ext uri="{FF2B5EF4-FFF2-40B4-BE49-F238E27FC236}">
                <a16:creationId xmlns:a16="http://schemas.microsoft.com/office/drawing/2014/main" id="{103C65A7-A3FC-413B-A008-72BB27AFD5B7}"/>
              </a:ext>
            </a:extLst>
          </p:cNvPr>
          <p:cNvSpPr>
            <a:spLocks noGrp="1"/>
          </p:cNvSpPr>
          <p:nvPr>
            <p:ph type="sldNum" sz="quarter" idx="12"/>
          </p:nvPr>
        </p:nvSpPr>
        <p:spPr/>
        <p:txBody>
          <a:bodyPr/>
          <a:lstStyle/>
          <a:p>
            <a:fld id="{9E73050C-FF92-4647-A5DD-0CE158A6A6F5}" type="slidenum">
              <a:rPr lang="zh-CN" altLang="en-US" smtClean="0"/>
              <a:t>13</a:t>
            </a:fld>
            <a:endParaRPr lang="zh-CN" altLang="en-US"/>
          </a:p>
        </p:txBody>
      </p:sp>
      <p:pic>
        <p:nvPicPr>
          <p:cNvPr id="48" name="图片 47">
            <a:extLst>
              <a:ext uri="{FF2B5EF4-FFF2-40B4-BE49-F238E27FC236}">
                <a16:creationId xmlns:a16="http://schemas.microsoft.com/office/drawing/2014/main" id="{36C26AA3-1E1C-4D8B-9A16-EC0820190362}"/>
              </a:ext>
            </a:extLst>
          </p:cNvPr>
          <p:cNvPicPr>
            <a:picLocks noChangeAspect="1"/>
          </p:cNvPicPr>
          <p:nvPr/>
        </p:nvPicPr>
        <p:blipFill>
          <a:blip r:embed="rId2">
            <a:extLst/>
          </a:blip>
          <a:stretch>
            <a:fillRect/>
          </a:stretch>
        </p:blipFill>
        <p:spPr>
          <a:xfrm>
            <a:off x="611560" y="2204864"/>
            <a:ext cx="7184536" cy="2800583"/>
          </a:xfrm>
          <a:prstGeom prst="rect">
            <a:avLst/>
          </a:prstGeom>
        </p:spPr>
      </p:pic>
    </p:spTree>
    <p:extLst>
      <p:ext uri="{BB962C8B-B14F-4D97-AF65-F5344CB8AC3E}">
        <p14:creationId xmlns:p14="http://schemas.microsoft.com/office/powerpoint/2010/main" val="1754956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down)">
                                      <p:cBhvr>
                                        <p:cTn id="1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1F0A8D-38F7-4D68-B46B-A5363DD2B874}"/>
              </a:ext>
            </a:extLst>
          </p:cNvPr>
          <p:cNvSpPr>
            <a:spLocks noGrp="1"/>
          </p:cNvSpPr>
          <p:nvPr>
            <p:ph type="title"/>
          </p:nvPr>
        </p:nvSpPr>
        <p:spPr/>
        <p:txBody>
          <a:bodyPr/>
          <a:lstStyle/>
          <a:p>
            <a:r>
              <a:rPr lang="en-US" altLang="zh-CN" sz="3200" dirty="0">
                <a:solidFill>
                  <a:srgbClr val="2BC3B5">
                    <a:lumMod val="75000"/>
                  </a:srgbClr>
                </a:solidFill>
                <a:latin typeface="Times New Roman" panose="02020603050405020304" pitchFamily="18" charset="0"/>
                <a:cs typeface="Times New Roman" panose="02020603050405020304" pitchFamily="18" charset="0"/>
              </a:rPr>
              <a:t>Building UM and </a:t>
            </a:r>
            <a:r>
              <a:rPr lang="en-US" altLang="zh-CN" sz="3200" dirty="0" err="1">
                <a:solidFill>
                  <a:srgbClr val="2BC3B5">
                    <a:lumMod val="75000"/>
                  </a:srgbClr>
                </a:solidFill>
                <a:latin typeface="Times New Roman" panose="02020603050405020304" pitchFamily="18" charset="0"/>
                <a:cs typeface="Times New Roman" panose="02020603050405020304" pitchFamily="18" charset="0"/>
              </a:rPr>
              <a:t>Isight</a:t>
            </a:r>
            <a:r>
              <a:rPr lang="en-US" altLang="zh-CN" sz="3200" dirty="0">
                <a:solidFill>
                  <a:srgbClr val="2BC3B5">
                    <a:lumMod val="75000"/>
                  </a:srgbClr>
                </a:solidFill>
                <a:latin typeface="Times New Roman" panose="02020603050405020304" pitchFamily="18" charset="0"/>
                <a:cs typeface="Times New Roman" panose="02020603050405020304" pitchFamily="18" charset="0"/>
              </a:rPr>
              <a:t> co simulation platform</a:t>
            </a:r>
            <a:endParaRPr lang="zh-CN" altLang="en-US" dirty="0"/>
          </a:p>
        </p:txBody>
      </p:sp>
      <p:pic>
        <p:nvPicPr>
          <p:cNvPr id="6" name="内容占位符 5">
            <a:extLst>
              <a:ext uri="{FF2B5EF4-FFF2-40B4-BE49-F238E27FC236}">
                <a16:creationId xmlns:a16="http://schemas.microsoft.com/office/drawing/2014/main" id="{9B2C5DA8-D648-4EB5-A029-9A1D6424016B}"/>
              </a:ext>
            </a:extLst>
          </p:cNvPr>
          <p:cNvPicPr>
            <a:picLocks noGrp="1" noChangeAspect="1"/>
          </p:cNvPicPr>
          <p:nvPr>
            <p:ph idx="1"/>
          </p:nvPr>
        </p:nvPicPr>
        <p:blipFill>
          <a:blip r:embed="rId2"/>
          <a:stretch>
            <a:fillRect/>
          </a:stretch>
        </p:blipFill>
        <p:spPr>
          <a:xfrm>
            <a:off x="515176" y="1251608"/>
            <a:ext cx="3804181" cy="2194038"/>
          </a:xfrm>
          <a:prstGeom prst="rect">
            <a:avLst/>
          </a:prstGeom>
        </p:spPr>
      </p:pic>
      <p:sp>
        <p:nvSpPr>
          <p:cNvPr id="4" name="日期占位符 3">
            <a:extLst>
              <a:ext uri="{FF2B5EF4-FFF2-40B4-BE49-F238E27FC236}">
                <a16:creationId xmlns:a16="http://schemas.microsoft.com/office/drawing/2014/main" id="{55F7BB33-4509-4D45-95C3-26998C76E255}"/>
              </a:ext>
            </a:extLst>
          </p:cNvPr>
          <p:cNvSpPr>
            <a:spLocks noGrp="1"/>
          </p:cNvSpPr>
          <p:nvPr>
            <p:ph type="dt" sz="half" idx="10"/>
          </p:nvPr>
        </p:nvSpPr>
        <p:spPr/>
        <p:txBody>
          <a:bodyPr/>
          <a:lstStyle/>
          <a:p>
            <a:fld id="{63BBAE50-C85B-4356-8A90-4FF3E23BAE0D}" type="datetime1">
              <a:rPr lang="zh-CN" altLang="en-US" smtClean="0"/>
              <a:t>2018/10/19</a:t>
            </a:fld>
            <a:endParaRPr lang="zh-CN" altLang="en-US"/>
          </a:p>
        </p:txBody>
      </p:sp>
      <p:sp>
        <p:nvSpPr>
          <p:cNvPr id="5" name="灯片编号占位符 4">
            <a:extLst>
              <a:ext uri="{FF2B5EF4-FFF2-40B4-BE49-F238E27FC236}">
                <a16:creationId xmlns:a16="http://schemas.microsoft.com/office/drawing/2014/main" id="{9C86A313-EE80-41E2-85EF-69BD2A369666}"/>
              </a:ext>
            </a:extLst>
          </p:cNvPr>
          <p:cNvSpPr>
            <a:spLocks noGrp="1"/>
          </p:cNvSpPr>
          <p:nvPr>
            <p:ph type="sldNum" sz="quarter" idx="12"/>
          </p:nvPr>
        </p:nvSpPr>
        <p:spPr/>
        <p:txBody>
          <a:bodyPr/>
          <a:lstStyle/>
          <a:p>
            <a:fld id="{9E73050C-FF92-4647-A5DD-0CE158A6A6F5}" type="slidenum">
              <a:rPr lang="zh-CN" altLang="en-US" smtClean="0"/>
              <a:t>14</a:t>
            </a:fld>
            <a:endParaRPr lang="zh-CN" altLang="en-US"/>
          </a:p>
        </p:txBody>
      </p:sp>
      <p:sp>
        <p:nvSpPr>
          <p:cNvPr id="7" name="标注: 线形 6">
            <a:extLst>
              <a:ext uri="{FF2B5EF4-FFF2-40B4-BE49-F238E27FC236}">
                <a16:creationId xmlns:a16="http://schemas.microsoft.com/office/drawing/2014/main" id="{81E9F8DD-AA37-4737-9D07-035B14772CA0}"/>
              </a:ext>
            </a:extLst>
          </p:cNvPr>
          <p:cNvSpPr/>
          <p:nvPr/>
        </p:nvSpPr>
        <p:spPr>
          <a:xfrm>
            <a:off x="4824645" y="1556792"/>
            <a:ext cx="4194761" cy="1608120"/>
          </a:xfrm>
          <a:prstGeom prst="borderCallout1">
            <a:avLst>
              <a:gd name="adj1" fmla="val 48325"/>
              <a:gd name="adj2" fmla="val -2038"/>
              <a:gd name="adj3" fmla="val 94685"/>
              <a:gd name="adj4" fmla="val -15760"/>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r>
              <a:rPr lang="en-US" altLang="zh-CN" sz="2800" b="1" dirty="0">
                <a:solidFill>
                  <a:srgbClr val="000000"/>
                </a:solidFill>
                <a:latin typeface="Times New Roman" panose="02020603050405020304" pitchFamily="18" charset="0"/>
                <a:cs typeface="Times New Roman" panose="02020603050405020304" pitchFamily="18" charset="0"/>
              </a:rPr>
              <a:t>Building surrogate model</a:t>
            </a:r>
            <a:r>
              <a:rPr lang="zh-CN" altLang="en-US" sz="2800" b="1" dirty="0">
                <a:solidFill>
                  <a:srgbClr val="000000"/>
                </a:solidFill>
                <a:latin typeface="Times New Roman" panose="02020603050405020304" pitchFamily="18" charset="0"/>
                <a:cs typeface="Times New Roman" panose="02020603050405020304" pitchFamily="18" charset="0"/>
              </a:rPr>
              <a:t>（</a:t>
            </a:r>
            <a:r>
              <a:rPr lang="en-US" altLang="zh-CN" sz="2800" b="1" dirty="0">
                <a:solidFill>
                  <a:srgbClr val="000000"/>
                </a:solidFill>
                <a:latin typeface="Times New Roman" panose="02020603050405020304" pitchFamily="18" charset="0"/>
                <a:cs typeface="Times New Roman" panose="02020603050405020304" pitchFamily="18" charset="0"/>
              </a:rPr>
              <a:t>NSGA-Ⅱ</a:t>
            </a:r>
            <a:r>
              <a:rPr lang="zh-CN" altLang="en-US" sz="2800" b="1" dirty="0">
                <a:solidFill>
                  <a:srgbClr val="000000"/>
                </a:solidFill>
                <a:latin typeface="Times New Roman" panose="02020603050405020304" pitchFamily="18" charset="0"/>
                <a:cs typeface="Times New Roman" panose="02020603050405020304" pitchFamily="18" charset="0"/>
              </a:rPr>
              <a:t>）</a:t>
            </a:r>
          </a:p>
        </p:txBody>
      </p:sp>
      <p:sp>
        <p:nvSpPr>
          <p:cNvPr id="8" name="加号 7">
            <a:extLst>
              <a:ext uri="{FF2B5EF4-FFF2-40B4-BE49-F238E27FC236}">
                <a16:creationId xmlns:a16="http://schemas.microsoft.com/office/drawing/2014/main" id="{E16F99E3-D9C4-4FC6-966A-28193F67333D}"/>
              </a:ext>
            </a:extLst>
          </p:cNvPr>
          <p:cNvSpPr/>
          <p:nvPr/>
        </p:nvSpPr>
        <p:spPr>
          <a:xfrm>
            <a:off x="4073844" y="3693088"/>
            <a:ext cx="914400" cy="914400"/>
          </a:xfrm>
          <a:prstGeom prst="mathPlus">
            <a:avLst/>
          </a:prstGeom>
          <a:solidFill>
            <a:srgbClr val="000000"/>
          </a:solidFill>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337A728E-DDA8-4EC6-BEA4-E9B74BFF0E63}"/>
              </a:ext>
            </a:extLst>
          </p:cNvPr>
          <p:cNvSpPr txBox="1"/>
          <p:nvPr/>
        </p:nvSpPr>
        <p:spPr>
          <a:xfrm>
            <a:off x="2874860" y="5043115"/>
            <a:ext cx="3312368" cy="707886"/>
          </a:xfrm>
          <a:prstGeom prst="rect">
            <a:avLst/>
          </a:prstGeom>
          <a:noFill/>
        </p:spPr>
        <p:txBody>
          <a:bodyPr wrap="square" rtlCol="0">
            <a:spAutoFit/>
          </a:bodyPr>
          <a:lstStyle/>
          <a:p>
            <a:r>
              <a:rPr lang="en-US" altLang="zh-CN" sz="4000" dirty="0">
                <a:solidFill>
                  <a:srgbClr val="000000"/>
                </a:solidFill>
                <a:latin typeface="Times New Roman" panose="02020603050405020304" pitchFamily="18" charset="0"/>
                <a:cs typeface="Times New Roman" panose="02020603050405020304" pitchFamily="18" charset="0"/>
              </a:rPr>
              <a:t>Error Analysis</a:t>
            </a:r>
            <a:endParaRPr lang="zh-CN" altLang="en-US" sz="4000"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6357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84AA0F-BE31-4E4B-B870-052CC799BE3D}"/>
              </a:ext>
            </a:extLst>
          </p:cNvPr>
          <p:cNvSpPr>
            <a:spLocks noGrp="1"/>
          </p:cNvSpPr>
          <p:nvPr>
            <p:ph type="title"/>
          </p:nvPr>
        </p:nvSpPr>
        <p:spPr/>
        <p:txBody>
          <a:bodyPr/>
          <a:lstStyle/>
          <a:p>
            <a:r>
              <a:rPr lang="en-US" altLang="zh-CN" sz="3200" dirty="0">
                <a:solidFill>
                  <a:srgbClr val="2BC3B5">
                    <a:lumMod val="75000"/>
                  </a:srgbClr>
                </a:solidFill>
                <a:latin typeface="Times New Roman" panose="02020603050405020304" pitchFamily="18" charset="0"/>
                <a:cs typeface="Times New Roman" panose="02020603050405020304" pitchFamily="18" charset="0"/>
              </a:rPr>
              <a:t>Building UM and </a:t>
            </a:r>
            <a:r>
              <a:rPr lang="en-US" altLang="zh-CN" sz="3200" dirty="0" err="1">
                <a:solidFill>
                  <a:srgbClr val="2BC3B5">
                    <a:lumMod val="75000"/>
                  </a:srgbClr>
                </a:solidFill>
                <a:latin typeface="Times New Roman" panose="02020603050405020304" pitchFamily="18" charset="0"/>
                <a:cs typeface="Times New Roman" panose="02020603050405020304" pitchFamily="18" charset="0"/>
              </a:rPr>
              <a:t>Isight</a:t>
            </a:r>
            <a:r>
              <a:rPr lang="en-US" altLang="zh-CN" sz="3200" dirty="0">
                <a:solidFill>
                  <a:srgbClr val="2BC3B5">
                    <a:lumMod val="75000"/>
                  </a:srgbClr>
                </a:solidFill>
                <a:latin typeface="Times New Roman" panose="02020603050405020304" pitchFamily="18" charset="0"/>
                <a:cs typeface="Times New Roman" panose="02020603050405020304" pitchFamily="18" charset="0"/>
              </a:rPr>
              <a:t> co simulation platform</a:t>
            </a:r>
            <a:endParaRPr lang="zh-CN" altLang="en-US" dirty="0"/>
          </a:p>
        </p:txBody>
      </p:sp>
      <p:sp>
        <p:nvSpPr>
          <p:cNvPr id="4" name="日期占位符 3">
            <a:extLst>
              <a:ext uri="{FF2B5EF4-FFF2-40B4-BE49-F238E27FC236}">
                <a16:creationId xmlns:a16="http://schemas.microsoft.com/office/drawing/2014/main" id="{F543E2E5-03AC-4B13-8BFA-FD05404F59BD}"/>
              </a:ext>
            </a:extLst>
          </p:cNvPr>
          <p:cNvSpPr>
            <a:spLocks noGrp="1"/>
          </p:cNvSpPr>
          <p:nvPr>
            <p:ph type="dt" sz="half" idx="10"/>
          </p:nvPr>
        </p:nvSpPr>
        <p:spPr/>
        <p:txBody>
          <a:bodyPr/>
          <a:lstStyle/>
          <a:p>
            <a:fld id="{63BBAE50-C85B-4356-8A90-4FF3E23BAE0D}" type="datetime1">
              <a:rPr lang="zh-CN" altLang="en-US" smtClean="0"/>
              <a:t>2018/10/19</a:t>
            </a:fld>
            <a:endParaRPr lang="zh-CN" altLang="en-US"/>
          </a:p>
        </p:txBody>
      </p:sp>
      <p:sp>
        <p:nvSpPr>
          <p:cNvPr id="5" name="灯片编号占位符 4">
            <a:extLst>
              <a:ext uri="{FF2B5EF4-FFF2-40B4-BE49-F238E27FC236}">
                <a16:creationId xmlns:a16="http://schemas.microsoft.com/office/drawing/2014/main" id="{8E4011F7-042F-4AE5-9CAF-93CC38DF911D}"/>
              </a:ext>
            </a:extLst>
          </p:cNvPr>
          <p:cNvSpPr>
            <a:spLocks noGrp="1"/>
          </p:cNvSpPr>
          <p:nvPr>
            <p:ph type="sldNum" sz="quarter" idx="12"/>
          </p:nvPr>
        </p:nvSpPr>
        <p:spPr/>
        <p:txBody>
          <a:bodyPr/>
          <a:lstStyle/>
          <a:p>
            <a:fld id="{9E73050C-FF92-4647-A5DD-0CE158A6A6F5}" type="slidenum">
              <a:rPr lang="zh-CN" altLang="en-US" smtClean="0"/>
              <a:t>15</a:t>
            </a:fld>
            <a:endParaRPr lang="zh-CN" altLang="en-US"/>
          </a:p>
        </p:txBody>
      </p:sp>
      <p:pic>
        <p:nvPicPr>
          <p:cNvPr id="89" name="图片 88">
            <a:extLst>
              <a:ext uri="{FF2B5EF4-FFF2-40B4-BE49-F238E27FC236}">
                <a16:creationId xmlns:a16="http://schemas.microsoft.com/office/drawing/2014/main" id="{A8875777-6F0C-47C5-B95B-A78E762AD113}"/>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3000"/>
                    </a14:imgEffect>
                  </a14:imgLayer>
                </a14:imgProps>
              </a:ext>
            </a:extLst>
          </a:blip>
          <a:stretch>
            <a:fillRect/>
          </a:stretch>
        </p:blipFill>
        <p:spPr>
          <a:xfrm>
            <a:off x="324595" y="1511625"/>
            <a:ext cx="6235540" cy="2783723"/>
          </a:xfrm>
          <a:prstGeom prst="rect">
            <a:avLst/>
          </a:prstGeom>
        </p:spPr>
      </p:pic>
      <p:sp>
        <p:nvSpPr>
          <p:cNvPr id="90" name="矩形 89">
            <a:extLst>
              <a:ext uri="{FF2B5EF4-FFF2-40B4-BE49-F238E27FC236}">
                <a16:creationId xmlns:a16="http://schemas.microsoft.com/office/drawing/2014/main" id="{A3D4B426-5BF5-40AF-B39B-3FFC138BC493}"/>
              </a:ext>
            </a:extLst>
          </p:cNvPr>
          <p:cNvSpPr/>
          <p:nvPr/>
        </p:nvSpPr>
        <p:spPr>
          <a:xfrm>
            <a:off x="323528" y="1049960"/>
            <a:ext cx="8090537" cy="461665"/>
          </a:xfrm>
          <a:prstGeom prst="rect">
            <a:avLst/>
          </a:prstGeom>
        </p:spPr>
        <p:txBody>
          <a:bodyPr wrap="square">
            <a:spAutoFit/>
          </a:bodyPr>
          <a:lstStyle/>
          <a:p>
            <a:r>
              <a:rPr lang="en-US" altLang="zh-CN" sz="2400" dirty="0">
                <a:solidFill>
                  <a:srgbClr val="000000"/>
                </a:solidFill>
                <a:latin typeface="Times New Roman" panose="02020603050405020304" pitchFamily="18" charset="0"/>
                <a:cs typeface="Times New Roman" panose="02020603050405020304" pitchFamily="18" charset="0"/>
              </a:rPr>
              <a:t>Design point prediction value and calculated value comparison</a:t>
            </a:r>
            <a:endParaRPr lang="zh-CN" altLang="en-US" sz="2400" dirty="0">
              <a:solidFill>
                <a:srgbClr val="000000"/>
              </a:solidFill>
              <a:latin typeface="Times New Roman" panose="02020603050405020304" pitchFamily="18" charset="0"/>
              <a:cs typeface="Times New Roman" panose="02020603050405020304" pitchFamily="18" charset="0"/>
            </a:endParaRPr>
          </a:p>
        </p:txBody>
      </p:sp>
      <p:pic>
        <p:nvPicPr>
          <p:cNvPr id="125" name="图片 124">
            <a:extLst>
              <a:ext uri="{FF2B5EF4-FFF2-40B4-BE49-F238E27FC236}">
                <a16:creationId xmlns:a16="http://schemas.microsoft.com/office/drawing/2014/main" id="{C4001584-DEC5-4AF7-9DEC-6D1B51F0A458}"/>
              </a:ext>
            </a:extLst>
          </p:cNvPr>
          <p:cNvPicPr>
            <a:picLocks noChangeAspect="1"/>
          </p:cNvPicPr>
          <p:nvPr/>
        </p:nvPicPr>
        <p:blipFill>
          <a:blip r:embed="rId4"/>
          <a:stretch>
            <a:fillRect/>
          </a:stretch>
        </p:blipFill>
        <p:spPr>
          <a:xfrm>
            <a:off x="1516210" y="4412523"/>
            <a:ext cx="7627790" cy="2040813"/>
          </a:xfrm>
          <a:prstGeom prst="rect">
            <a:avLst/>
          </a:prstGeom>
        </p:spPr>
      </p:pic>
    </p:spTree>
    <p:extLst>
      <p:ext uri="{BB962C8B-B14F-4D97-AF65-F5344CB8AC3E}">
        <p14:creationId xmlns:p14="http://schemas.microsoft.com/office/powerpoint/2010/main" val="3155626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ppt_x"/>
                                          </p:val>
                                        </p:tav>
                                        <p:tav tm="100000">
                                          <p:val>
                                            <p:strVal val="#ppt_x"/>
                                          </p:val>
                                        </p:tav>
                                      </p:tavLst>
                                    </p:anim>
                                    <p:anim calcmode="lin" valueType="num">
                                      <p:cBhvr additive="base">
                                        <p:cTn id="8" dur="500" fill="hold"/>
                                        <p:tgtEl>
                                          <p:spTgt spid="9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500" fill="hold"/>
                                        <p:tgtEl>
                                          <p:spTgt spid="89"/>
                                        </p:tgtEl>
                                        <p:attrNameLst>
                                          <p:attrName>ppt_x</p:attrName>
                                        </p:attrNameLst>
                                      </p:cBhvr>
                                      <p:tavLst>
                                        <p:tav tm="0">
                                          <p:val>
                                            <p:strVal val="#ppt_x"/>
                                          </p:val>
                                        </p:tav>
                                        <p:tav tm="100000">
                                          <p:val>
                                            <p:strVal val="#ppt_x"/>
                                          </p:val>
                                        </p:tav>
                                      </p:tavLst>
                                    </p:anim>
                                    <p:anim calcmode="lin" valueType="num">
                                      <p:cBhvr additive="base">
                                        <p:cTn id="12"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5"/>
                                        </p:tgtEl>
                                        <p:attrNameLst>
                                          <p:attrName>style.visibility</p:attrName>
                                        </p:attrNameLst>
                                      </p:cBhvr>
                                      <p:to>
                                        <p:strVal val="visible"/>
                                      </p:to>
                                    </p:set>
                                    <p:anim calcmode="lin" valueType="num">
                                      <p:cBhvr additive="base">
                                        <p:cTn id="17" dur="500" fill="hold"/>
                                        <p:tgtEl>
                                          <p:spTgt spid="125"/>
                                        </p:tgtEl>
                                        <p:attrNameLst>
                                          <p:attrName>ppt_x</p:attrName>
                                        </p:attrNameLst>
                                      </p:cBhvr>
                                      <p:tavLst>
                                        <p:tav tm="0">
                                          <p:val>
                                            <p:strVal val="#ppt_x"/>
                                          </p:val>
                                        </p:tav>
                                        <p:tav tm="100000">
                                          <p:val>
                                            <p:strVal val="#ppt_x"/>
                                          </p:val>
                                        </p:tav>
                                      </p:tavLst>
                                    </p:anim>
                                    <p:anim calcmode="lin" valueType="num">
                                      <p:cBhvr additive="base">
                                        <p:cTn id="18" dur="500" fill="hold"/>
                                        <p:tgtEl>
                                          <p:spTgt spid="1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A7AAEAA2-D029-4D23-B6D5-DE004B8B3ED2}" type="slidenum">
              <a:rPr lang="zh-CN" altLang="en-US" smtClean="0"/>
              <a:t>16</a:t>
            </a:fld>
            <a:endParaRPr lang="zh-CN" altLang="en-US"/>
          </a:p>
        </p:txBody>
      </p:sp>
    </p:spTree>
    <p:extLst>
      <p:ext uri="{BB962C8B-B14F-4D97-AF65-F5344CB8AC3E}">
        <p14:creationId xmlns:p14="http://schemas.microsoft.com/office/powerpoint/2010/main" val="1226797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9450" y="116633"/>
            <a:ext cx="8094998" cy="694134"/>
          </a:xfrm>
        </p:spPr>
        <p:txBody>
          <a:bodyPr>
            <a:noAutofit/>
          </a:bodyPr>
          <a:lstStyle/>
          <a:p>
            <a:r>
              <a:rPr lang="en-US" altLang="zh-CN" sz="3600" dirty="0">
                <a:latin typeface="+mj-ea"/>
                <a:ea typeface="+mj-ea"/>
              </a:rPr>
              <a:t>About </a:t>
            </a:r>
            <a:r>
              <a:rPr lang="en-US" altLang="zh-CN" sz="3600" dirty="0">
                <a:latin typeface="Times New Roman" panose="02020603050405020304" pitchFamily="18" charset="0"/>
                <a:ea typeface="+mj-ea"/>
                <a:cs typeface="Times New Roman" panose="02020603050405020304" pitchFamily="18" charset="0"/>
              </a:rPr>
              <a:t>UM</a:t>
            </a:r>
            <a:r>
              <a:rPr lang="zh-CN" altLang="en-US" sz="3600" dirty="0">
                <a:latin typeface="Times New Roman" panose="02020603050405020304" pitchFamily="18" charset="0"/>
                <a:ea typeface="+mj-ea"/>
                <a:cs typeface="Times New Roman" panose="02020603050405020304" pitchFamily="18" charset="0"/>
              </a:rPr>
              <a:t>：</a:t>
            </a:r>
          </a:p>
        </p:txBody>
      </p:sp>
      <p:sp>
        <p:nvSpPr>
          <p:cNvPr id="4" name="日期占位符 3"/>
          <p:cNvSpPr>
            <a:spLocks noGrp="1"/>
          </p:cNvSpPr>
          <p:nvPr>
            <p:ph type="dt" sz="half" idx="10"/>
          </p:nvPr>
        </p:nvSpPr>
        <p:spPr/>
        <p:txBody>
          <a:bodyPr/>
          <a:lstStyle/>
          <a:p>
            <a:fld id="{F5119995-4FED-4EE6-8966-3DECB6142EF7}" type="datetime1">
              <a:rPr lang="zh-CN" altLang="en-US" smtClean="0"/>
              <a:t>2018/10/19</a:t>
            </a:fld>
            <a:endParaRPr lang="zh-CN" altLang="en-US"/>
          </a:p>
        </p:txBody>
      </p:sp>
      <p:sp>
        <p:nvSpPr>
          <p:cNvPr id="5" name="灯片编号占位符 4"/>
          <p:cNvSpPr>
            <a:spLocks noGrp="1"/>
          </p:cNvSpPr>
          <p:nvPr>
            <p:ph type="sldNum" sz="quarter" idx="12"/>
          </p:nvPr>
        </p:nvSpPr>
        <p:spPr/>
        <p:txBody>
          <a:bodyPr/>
          <a:lstStyle/>
          <a:p>
            <a:fld id="{9E73050C-FF92-4647-A5DD-0CE158A6A6F5}" type="slidenum">
              <a:rPr lang="zh-CN" altLang="en-US" smtClean="0"/>
              <a:t>2</a:t>
            </a:fld>
            <a:endParaRPr lang="zh-CN" altLang="en-US"/>
          </a:p>
        </p:txBody>
      </p:sp>
      <p:sp>
        <p:nvSpPr>
          <p:cNvPr id="3" name="内容占位符 2"/>
          <p:cNvSpPr>
            <a:spLocks noGrp="1"/>
          </p:cNvSpPr>
          <p:nvPr>
            <p:ph idx="1"/>
          </p:nvPr>
        </p:nvSpPr>
        <p:spPr>
          <a:xfrm>
            <a:off x="395536" y="4437112"/>
            <a:ext cx="8208912" cy="2016224"/>
          </a:xfrm>
        </p:spPr>
        <p:txBody>
          <a:bodyPr>
            <a:normAutofit/>
          </a:bodyPr>
          <a:lstStyle/>
          <a:p>
            <a:pPr>
              <a:lnSpc>
                <a:spcPct val="150000"/>
              </a:lnSpc>
            </a:pPr>
            <a:r>
              <a:rPr lang="en-US" altLang="zh-CN" dirty="0">
                <a:solidFill>
                  <a:schemeClr val="tx2">
                    <a:lumMod val="50000"/>
                  </a:schemeClr>
                </a:solidFill>
                <a:latin typeface="Times New Roman" panose="02020603050405020304" pitchFamily="18" charset="0"/>
                <a:ea typeface="+mn-ea"/>
                <a:cs typeface="Times New Roman" panose="02020603050405020304" pitchFamily="18" charset="0"/>
              </a:rPr>
              <a:t>         </a:t>
            </a:r>
            <a:r>
              <a:rPr lang="en-US" altLang="zh-CN" dirty="0">
                <a:solidFill>
                  <a:srgbClr val="000000"/>
                </a:solidFill>
                <a:latin typeface="Times New Roman" panose="02020603050405020304" pitchFamily="18" charset="0"/>
                <a:ea typeface="+mn-ea"/>
                <a:cs typeface="Times New Roman" panose="02020603050405020304" pitchFamily="18" charset="0"/>
              </a:rPr>
              <a:t>Program package "Universal Mechanism" is intended for simulation of kinematics and dynamics of planar and spatial mechanical systems.</a:t>
            </a:r>
            <a:endParaRPr lang="en-US" altLang="zh-CN" dirty="0">
              <a:solidFill>
                <a:srgbClr val="000000"/>
              </a:solidFill>
              <a:latin typeface="+mn-ea"/>
              <a:ea typeface="+mn-ea"/>
            </a:endParaRPr>
          </a:p>
        </p:txBody>
      </p:sp>
      <p:pic>
        <p:nvPicPr>
          <p:cNvPr id="9" name="图片 8"/>
          <p:cNvPicPr>
            <a:picLocks noChangeAspect="1"/>
          </p:cNvPicPr>
          <p:nvPr/>
        </p:nvPicPr>
        <p:blipFill>
          <a:blip r:embed="rId2"/>
          <a:stretch>
            <a:fillRect/>
          </a:stretch>
        </p:blipFill>
        <p:spPr>
          <a:xfrm>
            <a:off x="1630027" y="1515454"/>
            <a:ext cx="5739929" cy="2895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a:xfrm>
            <a:off x="485776" y="14255"/>
            <a:ext cx="8090537" cy="804132"/>
          </a:xfrm>
        </p:spPr>
        <p:txBody>
          <a:bodyPr>
            <a:normAutofit/>
          </a:bodyPr>
          <a:lstStyle/>
          <a:p>
            <a:r>
              <a:rPr lang="en-US" altLang="zh-CN" sz="3600" dirty="0">
                <a:solidFill>
                  <a:srgbClr val="2BC3B5">
                    <a:lumMod val="75000"/>
                  </a:srgbClr>
                </a:solidFill>
                <a:latin typeface="黑体"/>
                <a:ea typeface="黑体"/>
              </a:rPr>
              <a:t>About </a:t>
            </a:r>
            <a:r>
              <a:rPr lang="en-US" altLang="zh-CN" sz="3600" dirty="0">
                <a:solidFill>
                  <a:srgbClr val="2BC3B5">
                    <a:lumMod val="75000"/>
                  </a:srgbClr>
                </a:solidFill>
                <a:latin typeface="Times New Roman" panose="02020603050405020304" pitchFamily="18" charset="0"/>
                <a:ea typeface="黑体"/>
                <a:cs typeface="Times New Roman" panose="02020603050405020304" pitchFamily="18" charset="0"/>
              </a:rPr>
              <a:t>UM</a:t>
            </a:r>
            <a:r>
              <a:rPr lang="zh-CN" altLang="en-US" sz="3600" dirty="0">
                <a:solidFill>
                  <a:srgbClr val="2BC3B5">
                    <a:lumMod val="75000"/>
                  </a:srgbClr>
                </a:solidFill>
                <a:latin typeface="Times New Roman" panose="02020603050405020304" pitchFamily="18" charset="0"/>
                <a:ea typeface="黑体"/>
                <a:cs typeface="Times New Roman" panose="02020603050405020304" pitchFamily="18" charset="0"/>
              </a:rPr>
              <a:t>：</a:t>
            </a:r>
            <a:endParaRPr lang="zh-CN" altLang="en-US" dirty="0">
              <a:solidFill>
                <a:schemeClr val="accent3">
                  <a:lumMod val="75000"/>
                </a:schemeClr>
              </a:solidFill>
            </a:endParaRPr>
          </a:p>
        </p:txBody>
      </p:sp>
      <p:sp>
        <p:nvSpPr>
          <p:cNvPr id="5" name="日期占位符 4"/>
          <p:cNvSpPr>
            <a:spLocks noGrp="1"/>
          </p:cNvSpPr>
          <p:nvPr>
            <p:ph type="dt" sz="half" idx="10"/>
          </p:nvPr>
        </p:nvSpPr>
        <p:spPr/>
        <p:txBody>
          <a:bodyPr/>
          <a:lstStyle/>
          <a:p>
            <a:fld id="{5B648602-E792-4F21-B4D2-EDD3F0FD29B4}" type="datetime1">
              <a:rPr lang="zh-CN" altLang="en-US" smtClean="0"/>
              <a:t>2018/10/19</a:t>
            </a:fld>
            <a:endParaRPr lang="zh-CN" altLang="en-US"/>
          </a:p>
        </p:txBody>
      </p:sp>
      <p:sp>
        <p:nvSpPr>
          <p:cNvPr id="7" name="灯片编号占位符 6"/>
          <p:cNvSpPr>
            <a:spLocks noGrp="1"/>
          </p:cNvSpPr>
          <p:nvPr>
            <p:ph type="sldNum" sz="quarter" idx="12"/>
          </p:nvPr>
        </p:nvSpPr>
        <p:spPr/>
        <p:txBody>
          <a:bodyPr/>
          <a:lstStyle/>
          <a:p>
            <a:fld id="{9E73050C-FF92-4647-A5DD-0CE158A6A6F5}" type="slidenum">
              <a:rPr lang="zh-CN" altLang="en-US" smtClean="0"/>
              <a:t>3</a:t>
            </a:fld>
            <a:endParaRPr lang="zh-CN" altLang="en-US"/>
          </a:p>
        </p:txBody>
      </p:sp>
      <p:sp>
        <p:nvSpPr>
          <p:cNvPr id="8" name="内容占位符 7"/>
          <p:cNvSpPr>
            <a:spLocks noGrp="1"/>
          </p:cNvSpPr>
          <p:nvPr>
            <p:ph sz="half" idx="1"/>
          </p:nvPr>
        </p:nvSpPr>
        <p:spPr>
          <a:xfrm>
            <a:off x="462774" y="1017883"/>
            <a:ext cx="7703946" cy="5435452"/>
          </a:xfrm>
        </p:spPr>
        <p:txBody>
          <a:bodyPr>
            <a:normAutofit fontScale="55000" lnSpcReduction="20000"/>
          </a:bodyPr>
          <a:lstStyle/>
          <a:p>
            <a:pPr>
              <a:lnSpc>
                <a:spcPct val="150000"/>
              </a:lnSpc>
            </a:pPr>
            <a:r>
              <a:rPr lang="en-US" altLang="zh-CN" sz="2000" dirty="0">
                <a:latin typeface="Times New Roman" panose="02020603050405020304" pitchFamily="18" charset="0"/>
                <a:cs typeface="Times New Roman" panose="02020603050405020304" pitchFamily="18" charset="0"/>
              </a:rPr>
              <a:t>        </a:t>
            </a:r>
            <a:r>
              <a:rPr lang="en-US" altLang="zh-CN" sz="3600" dirty="0">
                <a:solidFill>
                  <a:srgbClr val="000000"/>
                </a:solidFill>
                <a:latin typeface="Times New Roman" panose="02020603050405020304" pitchFamily="18" charset="0"/>
                <a:ea typeface="+mn-ea"/>
                <a:cs typeface="Times New Roman" panose="02020603050405020304" pitchFamily="18" charset="0"/>
              </a:rPr>
              <a:t>The program is oriented to practical engineers, students and teachers, in other words it is oriented to all people who are involved in problems of dynamics of machines and mechanisms. Mechanical systems are described by means of representing them as systems of rigid bodies connected by various kinematical pairs and force elements, so-called multibody systems. UM has an advanced postprocessor, which includes: linear analysis, statistics, multivariant calculation, wear and durability analysis and export of results. UM is a useful tool for the computer-aided modeling of multibody and hybrid systems of various types: complex aerospace structures, robots, railway vehicles, automobiles, cable systems, etc. It gives an opportunity to solve both the direct and inverse kinematic, dynamic, and control problems. There are special prices of UM for scientific and educational purposes.</a:t>
            </a:r>
            <a:endParaRPr lang="zh-CN" altLang="en-US" sz="3600" dirty="0">
              <a:latin typeface="Times New Roman" panose="02020603050405020304" pitchFamily="18" charset="0"/>
              <a:cs typeface="Times New Roman" panose="02020603050405020304" pitchFamily="18" charset="0"/>
            </a:endParaRPr>
          </a:p>
        </p:txBody>
      </p:sp>
      <p:sp>
        <p:nvSpPr>
          <p:cNvPr id="9" name="内容占位符 8"/>
          <p:cNvSpPr>
            <a:spLocks noGrp="1"/>
          </p:cNvSpPr>
          <p:nvPr>
            <p:ph sz="half" idx="2"/>
          </p:nvPr>
        </p:nvSpPr>
        <p:spPr>
          <a:xfrm>
            <a:off x="459356" y="3485052"/>
            <a:ext cx="7680944" cy="2968283"/>
          </a:xfrm>
        </p:spPr>
        <p:txBody>
          <a:bodyPr>
            <a:normAutofit fontScale="55000" lnSpcReduction="20000"/>
          </a:bodyPr>
          <a:lstStyle/>
          <a:p>
            <a:pPr>
              <a:lnSpc>
                <a:spcPct val="170000"/>
              </a:lnSpc>
            </a:pPr>
            <a:r>
              <a:rPr lang="zh-CN" altLang="en-US" dirty="0"/>
              <a:t>　</a:t>
            </a:r>
            <a:endParaRPr lang="zh-CN" altLang="en-US" sz="3600"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Research</a:t>
            </a:r>
            <a:endParaRPr lang="zh-CN" altLang="en-US" sz="3600" dirty="0"/>
          </a:p>
        </p:txBody>
      </p:sp>
      <p:sp>
        <p:nvSpPr>
          <p:cNvPr id="4" name="日期占位符 3"/>
          <p:cNvSpPr>
            <a:spLocks noGrp="1"/>
          </p:cNvSpPr>
          <p:nvPr>
            <p:ph type="dt" sz="half" idx="10"/>
          </p:nvPr>
        </p:nvSpPr>
        <p:spPr/>
        <p:txBody>
          <a:bodyPr/>
          <a:lstStyle/>
          <a:p>
            <a:fld id="{F5119995-4FED-4EE6-8966-3DECB6142EF7}" type="datetime1">
              <a:rPr lang="zh-CN" altLang="en-US" smtClean="0"/>
              <a:t>2018/10/19</a:t>
            </a:fld>
            <a:endParaRPr lang="zh-CN" altLang="en-US"/>
          </a:p>
        </p:txBody>
      </p:sp>
      <p:sp>
        <p:nvSpPr>
          <p:cNvPr id="5" name="灯片编号占位符 4"/>
          <p:cNvSpPr>
            <a:spLocks noGrp="1"/>
          </p:cNvSpPr>
          <p:nvPr>
            <p:ph type="sldNum" sz="quarter" idx="12"/>
          </p:nvPr>
        </p:nvSpPr>
        <p:spPr/>
        <p:txBody>
          <a:bodyPr/>
          <a:lstStyle/>
          <a:p>
            <a:fld id="{9E73050C-FF92-4647-A5DD-0CE158A6A6F5}" type="slidenum">
              <a:rPr lang="zh-CN" altLang="en-US" smtClean="0"/>
              <a:t>4</a:t>
            </a:fld>
            <a:endParaRPr lang="zh-CN" altLang="en-US"/>
          </a:p>
        </p:txBody>
      </p:sp>
      <p:sp>
        <p:nvSpPr>
          <p:cNvPr id="3" name="文本框 2">
            <a:extLst>
              <a:ext uri="{FF2B5EF4-FFF2-40B4-BE49-F238E27FC236}">
                <a16:creationId xmlns:a16="http://schemas.microsoft.com/office/drawing/2014/main" id="{63E34605-4203-4C6C-A430-E7FEA69331E7}"/>
              </a:ext>
            </a:extLst>
          </p:cNvPr>
          <p:cNvSpPr txBox="1"/>
          <p:nvPr/>
        </p:nvSpPr>
        <p:spPr>
          <a:xfrm>
            <a:off x="385272" y="4229405"/>
            <a:ext cx="8122461" cy="1883657"/>
          </a:xfrm>
          <a:prstGeom prst="rect">
            <a:avLst/>
          </a:prstGeom>
          <a:noFill/>
        </p:spPr>
        <p:txBody>
          <a:bodyPr wrap="square" rtlCol="0">
            <a:spAutoFit/>
          </a:bodyPr>
          <a:lstStyle/>
          <a:p>
            <a:pPr>
              <a:lnSpc>
                <a:spcPct val="150000"/>
              </a:lnSpc>
            </a:pPr>
            <a:r>
              <a:rPr lang="en-US" altLang="zh-CN" sz="2000" dirty="0">
                <a:solidFill>
                  <a:srgbClr val="000000"/>
                </a:solidFill>
                <a:latin typeface="Times New Roman" panose="02020603050405020304" pitchFamily="18" charset="0"/>
                <a:cs typeface="Times New Roman" panose="02020603050405020304" pitchFamily="18" charset="0"/>
              </a:rPr>
              <a:t>      The vibration characteristics of high-speed trains are affected by the </a:t>
            </a:r>
            <a:r>
              <a:rPr lang="en-US" altLang="zh-CN" sz="2000" b="1" dirty="0">
                <a:solidFill>
                  <a:srgbClr val="FF0000"/>
                </a:solidFill>
                <a:latin typeface="Times New Roman" panose="02020603050405020304" pitchFamily="18" charset="0"/>
                <a:cs typeface="Times New Roman" panose="02020603050405020304" pitchFamily="18" charset="0"/>
              </a:rPr>
              <a:t>suspension parameters </a:t>
            </a:r>
            <a:r>
              <a:rPr lang="en-US" altLang="zh-CN" sz="2000" dirty="0">
                <a:solidFill>
                  <a:srgbClr val="000000"/>
                </a:solidFill>
                <a:latin typeface="Times New Roman" panose="02020603050405020304" pitchFamily="18" charset="0"/>
                <a:cs typeface="Times New Roman" panose="02020603050405020304" pitchFamily="18" charset="0"/>
              </a:rPr>
              <a:t>of bogies, which affect the comfort, stability and safety of trains. Therefore, in order to find the optimal suspension parameters of bogies, the suspension parameters of bogies are optimized.</a:t>
            </a:r>
            <a:endParaRPr lang="zh-CN" altLang="en-US" sz="2000" dirty="0">
              <a:solidFill>
                <a:srgbClr val="000000"/>
              </a:solidFill>
              <a:latin typeface="Times New Roman" panose="02020603050405020304" pitchFamily="18" charset="0"/>
              <a:cs typeface="Times New Roman" panose="02020603050405020304" pitchFamily="18" charset="0"/>
            </a:endParaRPr>
          </a:p>
        </p:txBody>
      </p:sp>
      <p:pic>
        <p:nvPicPr>
          <p:cNvPr id="7" name="图片 6">
            <a:extLst>
              <a:ext uri="{FF2B5EF4-FFF2-40B4-BE49-F238E27FC236}">
                <a16:creationId xmlns:a16="http://schemas.microsoft.com/office/drawing/2014/main" id="{D7C9BAEC-2358-401C-BD98-0A2FBF6920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032" y="980728"/>
            <a:ext cx="7236296" cy="3248677"/>
          </a:xfrm>
          <a:prstGeom prst="rect">
            <a:avLst/>
          </a:prstGeom>
        </p:spPr>
      </p:pic>
      <p:cxnSp>
        <p:nvCxnSpPr>
          <p:cNvPr id="8" name="直接箭头连接符 7">
            <a:extLst>
              <a:ext uri="{FF2B5EF4-FFF2-40B4-BE49-F238E27FC236}">
                <a16:creationId xmlns:a16="http://schemas.microsoft.com/office/drawing/2014/main" id="{E67B405B-FFEC-411E-AA3C-349670637148}"/>
              </a:ext>
            </a:extLst>
          </p:cNvPr>
          <p:cNvCxnSpPr>
            <a:cxnSpLocks/>
          </p:cNvCxnSpPr>
          <p:nvPr/>
        </p:nvCxnSpPr>
        <p:spPr>
          <a:xfrm flipV="1">
            <a:off x="1331640" y="3212976"/>
            <a:ext cx="1152128" cy="1584176"/>
          </a:xfrm>
          <a:prstGeom prst="straightConnector1">
            <a:avLst/>
          </a:prstGeom>
          <a:ln w="444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a:extLst>
              <a:ext uri="{FF2B5EF4-FFF2-40B4-BE49-F238E27FC236}">
                <a16:creationId xmlns:a16="http://schemas.microsoft.com/office/drawing/2014/main" id="{1ED0602C-1320-471A-BD42-ADEEAC2A8066}"/>
              </a:ext>
            </a:extLst>
          </p:cNvPr>
          <p:cNvCxnSpPr>
            <a:cxnSpLocks/>
          </p:cNvCxnSpPr>
          <p:nvPr/>
        </p:nvCxnSpPr>
        <p:spPr>
          <a:xfrm flipV="1">
            <a:off x="2699792" y="3356992"/>
            <a:ext cx="2219894" cy="1623237"/>
          </a:xfrm>
          <a:prstGeom prst="straightConnector1">
            <a:avLst/>
          </a:prstGeom>
          <a:ln w="444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a16="http://schemas.microsoft.com/office/drawing/2014/main" id="{1BC9FAAD-6191-43E5-86DE-4B4381751C1D}"/>
              </a:ext>
            </a:extLst>
          </p:cNvPr>
          <p:cNvCxnSpPr>
            <a:cxnSpLocks/>
          </p:cNvCxnSpPr>
          <p:nvPr/>
        </p:nvCxnSpPr>
        <p:spPr>
          <a:xfrm flipV="1">
            <a:off x="2416312" y="2420888"/>
            <a:ext cx="1795648" cy="2539810"/>
          </a:xfrm>
          <a:prstGeom prst="straightConnector1">
            <a:avLst/>
          </a:prstGeom>
          <a:ln w="444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latin typeface="Times New Roman" panose="02020603050405020304" pitchFamily="18" charset="0"/>
                <a:cs typeface="Times New Roman" panose="02020603050405020304" pitchFamily="18" charset="0"/>
              </a:rPr>
              <a:t>Problems</a:t>
            </a:r>
            <a:r>
              <a:rPr lang="zh-CN" altLang="en-US" sz="3600" dirty="0">
                <a:latin typeface="Times New Roman" panose="02020603050405020304" pitchFamily="18" charset="0"/>
                <a:cs typeface="Times New Roman" panose="02020603050405020304" pitchFamily="18" charset="0"/>
              </a:rPr>
              <a:t>：</a:t>
            </a:r>
            <a:endParaRPr lang="zh-CN" altLang="en-US" sz="3600" dirty="0"/>
          </a:p>
        </p:txBody>
      </p:sp>
      <p:sp>
        <p:nvSpPr>
          <p:cNvPr id="4" name="日期占位符 3"/>
          <p:cNvSpPr>
            <a:spLocks noGrp="1"/>
          </p:cNvSpPr>
          <p:nvPr>
            <p:ph type="dt" sz="half" idx="10"/>
          </p:nvPr>
        </p:nvSpPr>
        <p:spPr/>
        <p:txBody>
          <a:bodyPr/>
          <a:lstStyle/>
          <a:p>
            <a:fld id="{F5119995-4FED-4EE6-8966-3DECB6142EF7}" type="datetime1">
              <a:rPr lang="zh-CN" altLang="en-US" smtClean="0"/>
              <a:t>2018/10/19</a:t>
            </a:fld>
            <a:endParaRPr lang="zh-CN" altLang="en-US"/>
          </a:p>
        </p:txBody>
      </p:sp>
      <p:sp>
        <p:nvSpPr>
          <p:cNvPr id="5" name="灯片编号占位符 4"/>
          <p:cNvSpPr>
            <a:spLocks noGrp="1"/>
          </p:cNvSpPr>
          <p:nvPr>
            <p:ph type="sldNum" sz="quarter" idx="12"/>
          </p:nvPr>
        </p:nvSpPr>
        <p:spPr/>
        <p:txBody>
          <a:bodyPr/>
          <a:lstStyle/>
          <a:p>
            <a:fld id="{9E73050C-FF92-4647-A5DD-0CE158A6A6F5}" type="slidenum">
              <a:rPr lang="zh-CN" altLang="en-US" smtClean="0"/>
              <a:t>5</a:t>
            </a:fld>
            <a:endParaRPr lang="zh-CN" altLang="en-US"/>
          </a:p>
        </p:txBody>
      </p:sp>
      <p:sp>
        <p:nvSpPr>
          <p:cNvPr id="3" name="文本框 2">
            <a:extLst>
              <a:ext uri="{FF2B5EF4-FFF2-40B4-BE49-F238E27FC236}">
                <a16:creationId xmlns:a16="http://schemas.microsoft.com/office/drawing/2014/main" id="{E43789FC-6352-4BF2-B9D5-40DDBF29E2A9}"/>
              </a:ext>
            </a:extLst>
          </p:cNvPr>
          <p:cNvSpPr txBox="1"/>
          <p:nvPr/>
        </p:nvSpPr>
        <p:spPr>
          <a:xfrm>
            <a:off x="262810" y="876360"/>
            <a:ext cx="8311251" cy="1883657"/>
          </a:xfrm>
          <a:prstGeom prst="rect">
            <a:avLst/>
          </a:prstGeom>
          <a:noFill/>
        </p:spPr>
        <p:txBody>
          <a:bodyPr wrap="square" rtlCol="0">
            <a:spAutoFit/>
          </a:bodyPr>
          <a:lstStyle/>
          <a:p>
            <a:pPr>
              <a:lnSpc>
                <a:spcPct val="150000"/>
              </a:lnSpc>
            </a:pPr>
            <a:r>
              <a:rPr lang="en-US" altLang="zh-CN" sz="2000" dirty="0">
                <a:solidFill>
                  <a:srgbClr val="000000"/>
                </a:solidFill>
                <a:latin typeface="Times New Roman" panose="02020603050405020304" pitchFamily="18" charset="0"/>
                <a:cs typeface="Times New Roman" panose="02020603050405020304" pitchFamily="18" charset="0"/>
              </a:rPr>
              <a:t>      Under the same simulation experiment condition as the original vehicle dynamics performance simulation, the running stability </a:t>
            </a:r>
            <a:r>
              <a:rPr lang="en-US" altLang="zh-CN" sz="2000" u="sng" dirty="0">
                <a:solidFill>
                  <a:srgbClr val="FF0000"/>
                </a:solidFill>
                <a:latin typeface="Times New Roman" panose="02020603050405020304" pitchFamily="18" charset="0"/>
                <a:cs typeface="Times New Roman" panose="02020603050405020304" pitchFamily="18" charset="0"/>
              </a:rPr>
              <a:t>under different working conditions</a:t>
            </a:r>
            <a:r>
              <a:rPr lang="en-US" altLang="zh-CN" sz="2000" dirty="0">
                <a:solidFill>
                  <a:srgbClr val="000000"/>
                </a:solidFill>
                <a:latin typeface="Times New Roman" panose="02020603050405020304" pitchFamily="18" charset="0"/>
                <a:cs typeface="Times New Roman" panose="02020603050405020304" pitchFamily="18" charset="0"/>
              </a:rPr>
              <a:t> is carried out one by one and the safety simulation test is carried out to obtain the sample pairs. </a:t>
            </a:r>
            <a:endParaRPr lang="zh-CN" altLang="en-US" sz="2000" dirty="0">
              <a:solidFill>
                <a:srgbClr val="FF0000"/>
              </a:solidFill>
              <a:latin typeface="Times New Roman" panose="02020603050405020304" pitchFamily="18" charset="0"/>
              <a:cs typeface="Times New Roman" panose="02020603050405020304" pitchFamily="18" charset="0"/>
            </a:endParaRPr>
          </a:p>
        </p:txBody>
      </p:sp>
      <p:graphicFrame>
        <p:nvGraphicFramePr>
          <p:cNvPr id="7" name="表格 6">
            <a:extLst>
              <a:ext uri="{FF2B5EF4-FFF2-40B4-BE49-F238E27FC236}">
                <a16:creationId xmlns:a16="http://schemas.microsoft.com/office/drawing/2014/main" id="{51656780-7DEC-4110-8F79-94912C4DF3CC}"/>
              </a:ext>
            </a:extLst>
          </p:cNvPr>
          <p:cNvGraphicFramePr>
            <a:graphicFrameLocks noGrp="1"/>
          </p:cNvGraphicFramePr>
          <p:nvPr>
            <p:extLst>
              <p:ext uri="{D42A27DB-BD31-4B8C-83A1-F6EECF244321}">
                <p14:modId xmlns:p14="http://schemas.microsoft.com/office/powerpoint/2010/main" val="3114278847"/>
              </p:ext>
            </p:extLst>
          </p:nvPr>
        </p:nvGraphicFramePr>
        <p:xfrm>
          <a:off x="710023" y="2708920"/>
          <a:ext cx="7416824" cy="3744416"/>
        </p:xfrm>
        <a:graphic>
          <a:graphicData uri="http://schemas.openxmlformats.org/drawingml/2006/table">
            <a:tbl>
              <a:tblPr/>
              <a:tblGrid>
                <a:gridCol w="5302137">
                  <a:extLst>
                    <a:ext uri="{9D8B030D-6E8A-4147-A177-3AD203B41FA5}">
                      <a16:colId xmlns:a16="http://schemas.microsoft.com/office/drawing/2014/main" val="4060746911"/>
                    </a:ext>
                  </a:extLst>
                </a:gridCol>
                <a:gridCol w="2114687">
                  <a:extLst>
                    <a:ext uri="{9D8B030D-6E8A-4147-A177-3AD203B41FA5}">
                      <a16:colId xmlns:a16="http://schemas.microsoft.com/office/drawing/2014/main" val="3112969227"/>
                    </a:ext>
                  </a:extLst>
                </a:gridCol>
              </a:tblGrid>
              <a:tr h="384845">
                <a:tc>
                  <a:txBody>
                    <a:bodyPr/>
                    <a:lstStyle/>
                    <a:p>
                      <a:pPr marL="0" marR="0" algn="ctr">
                        <a:lnSpc>
                          <a:spcPct val="125000"/>
                        </a:lnSpc>
                        <a:spcBef>
                          <a:spcPts val="0"/>
                        </a:spcBef>
                        <a:spcAft>
                          <a:spcPts val="0"/>
                        </a:spcAft>
                      </a:pPr>
                      <a:r>
                        <a:rPr lang="en-US" altLang="zh-CN" sz="1800" b="1" kern="100" dirty="0">
                          <a:effectLst/>
                          <a:latin typeface="Times New Roman" panose="02020603050405020304" pitchFamily="18" charset="0"/>
                          <a:cs typeface="Times New Roman" panose="02020603050405020304" pitchFamily="18" charset="0"/>
                        </a:rPr>
                        <a:t>Design variables for vehicle suspension parameters</a:t>
                      </a:r>
                      <a:endParaRPr lang="zh-CN" altLang="en-US" sz="1800" b="1" kern="100" dirty="0">
                        <a:effectLst/>
                        <a:latin typeface="Times New Roman" panose="02020603050405020304" pitchFamily="18" charset="0"/>
                        <a:cs typeface="Times New Roman" panose="02020603050405020304" pitchFamily="18" charset="0"/>
                      </a:endParaRPr>
                    </a:p>
                  </a:txBody>
                  <a:tcPr marL="9525" marR="9525" marT="9525" marB="9525"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25000"/>
                        </a:lnSpc>
                        <a:spcBef>
                          <a:spcPts val="0"/>
                        </a:spcBef>
                        <a:spcAft>
                          <a:spcPts val="0"/>
                        </a:spcAft>
                      </a:pPr>
                      <a:r>
                        <a:rPr lang="en-US" altLang="zh-CN" sz="1600" kern="100" dirty="0">
                          <a:effectLst/>
                          <a:latin typeface="Times New Roman" panose="02020603050405020304" pitchFamily="18" charset="0"/>
                          <a:cs typeface="Times New Roman" panose="02020603050405020304" pitchFamily="18" charset="0"/>
                        </a:rPr>
                        <a:t>Name in </a:t>
                      </a:r>
                      <a:r>
                        <a:rPr lang="en-US" altLang="zh-CN" sz="1600" kern="100" dirty="0" err="1">
                          <a:effectLst/>
                          <a:latin typeface="Times New Roman" panose="02020603050405020304" pitchFamily="18" charset="0"/>
                          <a:cs typeface="Times New Roman" panose="02020603050405020304" pitchFamily="18" charset="0"/>
                        </a:rPr>
                        <a:t>Isight</a:t>
                      </a:r>
                      <a:endParaRPr lang="zh-CN" altLang="en-US" sz="1600" kern="100" dirty="0">
                        <a:effectLst/>
                        <a:latin typeface="Times New Roman" panose="02020603050405020304" pitchFamily="18" charset="0"/>
                        <a:cs typeface="Times New Roman" panose="02020603050405020304" pitchFamily="18" charset="0"/>
                      </a:endParaRPr>
                    </a:p>
                  </a:txBody>
                  <a:tcPr marL="9525" marR="9525" marT="9525" marB="9525"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0870031"/>
                  </a:ext>
                </a:extLst>
              </a:tr>
              <a:tr h="384845">
                <a:tc>
                  <a:txBody>
                    <a:bodyPr/>
                    <a:lstStyle/>
                    <a:p>
                      <a:pPr marL="0" marR="0" algn="ctr">
                        <a:lnSpc>
                          <a:spcPct val="125000"/>
                        </a:lnSpc>
                        <a:spcBef>
                          <a:spcPts val="0"/>
                        </a:spcBef>
                        <a:spcAft>
                          <a:spcPts val="0"/>
                        </a:spcAft>
                      </a:pPr>
                      <a:r>
                        <a:rPr lang="en-US" altLang="zh-CN" sz="1800" b="1" kern="100" dirty="0">
                          <a:effectLst/>
                          <a:latin typeface="Times New Roman" panose="02020603050405020304" pitchFamily="18" charset="0"/>
                          <a:cs typeface="Times New Roman" panose="02020603050405020304" pitchFamily="18" charset="0"/>
                        </a:rPr>
                        <a:t>Longitudinal stiffness of a series of steel springs</a:t>
                      </a:r>
                      <a:endParaRPr lang="zh-CN" altLang="en-US" sz="1800" b="1" kern="100" dirty="0">
                        <a:effectLst/>
                        <a:latin typeface="Times New Roman" panose="02020603050405020304" pitchFamily="18" charset="0"/>
                        <a:cs typeface="Times New Roman" panose="02020603050405020304" pitchFamily="18" charset="0"/>
                      </a:endParaRPr>
                    </a:p>
                  </a:txBody>
                  <a:tcPr marL="9525" marR="9525" marT="9525" marB="9525"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25000"/>
                        </a:lnSpc>
                        <a:spcBef>
                          <a:spcPts val="0"/>
                        </a:spcBef>
                        <a:spcAft>
                          <a:spcPts val="0"/>
                        </a:spcAft>
                      </a:pPr>
                      <a:r>
                        <a:rPr lang="en-US" sz="1600" kern="100" dirty="0">
                          <a:effectLst/>
                          <a:latin typeface="Times New Roman" panose="02020603050405020304" pitchFamily="18" charset="0"/>
                          <a:cs typeface="Times New Roman" panose="02020603050405020304" pitchFamily="18" charset="0"/>
                        </a:rPr>
                        <a:t>cxx1_spring</a:t>
                      </a:r>
                    </a:p>
                  </a:txBody>
                  <a:tcPr marL="9525" marR="9525" marT="9525" marB="9525"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96425018"/>
                  </a:ext>
                </a:extLst>
              </a:tr>
              <a:tr h="331131">
                <a:tc>
                  <a:txBody>
                    <a:bodyPr/>
                    <a:lstStyle/>
                    <a:p>
                      <a:pPr marL="0" marR="0" algn="ctr">
                        <a:lnSpc>
                          <a:spcPct val="125000"/>
                        </a:lnSpc>
                        <a:spcBef>
                          <a:spcPts val="0"/>
                        </a:spcBef>
                        <a:spcAft>
                          <a:spcPts val="0"/>
                        </a:spcAft>
                      </a:pPr>
                      <a:r>
                        <a:rPr lang="en-US" altLang="zh-CN" sz="1800" b="1" kern="100" dirty="0">
                          <a:effectLst/>
                          <a:latin typeface="Times New Roman" panose="02020603050405020304" pitchFamily="18" charset="0"/>
                          <a:cs typeface="Times New Roman" panose="02020603050405020304" pitchFamily="18" charset="0"/>
                        </a:rPr>
                        <a:t>Lateral stiffness of a series of steel springs</a:t>
                      </a:r>
                      <a:endParaRPr lang="zh-CN" altLang="en-US" sz="1800" b="1" kern="100" dirty="0">
                        <a:effectLst/>
                        <a:latin typeface="Times New Roman" panose="02020603050405020304" pitchFamily="18" charset="0"/>
                        <a:cs typeface="Times New Roman" panose="02020603050405020304" pitchFamily="18" charset="0"/>
                      </a:endParaRPr>
                    </a:p>
                  </a:txBody>
                  <a:tcPr marL="9525" marR="9525" marT="9525" marB="9525" anchor="ctr">
                    <a:lnL>
                      <a:noFill/>
                    </a:lnL>
                    <a:lnR>
                      <a:noFill/>
                    </a:lnR>
                    <a:lnT>
                      <a:noFill/>
                    </a:lnT>
                    <a:lnB>
                      <a:noFill/>
                    </a:lnB>
                  </a:tcPr>
                </a:tc>
                <a:tc>
                  <a:txBody>
                    <a:bodyPr/>
                    <a:lstStyle/>
                    <a:p>
                      <a:pPr marL="0" marR="0" algn="ctr">
                        <a:lnSpc>
                          <a:spcPct val="125000"/>
                        </a:lnSpc>
                        <a:spcBef>
                          <a:spcPts val="0"/>
                        </a:spcBef>
                        <a:spcAft>
                          <a:spcPts val="0"/>
                        </a:spcAft>
                      </a:pPr>
                      <a:r>
                        <a:rPr lang="zh-CN" altLang="en-US" sz="1600" kern="100" dirty="0">
                          <a:effectLst/>
                          <a:latin typeface="Times New Roman" panose="02020603050405020304" pitchFamily="18" charset="0"/>
                          <a:cs typeface="Times New Roman" panose="02020603050405020304" pitchFamily="18" charset="0"/>
                        </a:rPr>
                        <a:t> </a:t>
                      </a:r>
                    </a:p>
                  </a:txBody>
                  <a:tcPr marL="9525" marR="9525" marT="9525" marB="9525" anchor="ctr">
                    <a:lnL>
                      <a:noFill/>
                    </a:lnL>
                    <a:lnR>
                      <a:noFill/>
                    </a:lnR>
                    <a:lnT>
                      <a:noFill/>
                    </a:lnT>
                    <a:lnB>
                      <a:noFill/>
                    </a:lnB>
                  </a:tcPr>
                </a:tc>
                <a:extLst>
                  <a:ext uri="{0D108BD9-81ED-4DB2-BD59-A6C34878D82A}">
                    <a16:rowId xmlns:a16="http://schemas.microsoft.com/office/drawing/2014/main" val="3366624797"/>
                  </a:ext>
                </a:extLst>
              </a:tr>
              <a:tr h="384845">
                <a:tc>
                  <a:txBody>
                    <a:bodyPr/>
                    <a:lstStyle/>
                    <a:p>
                      <a:pPr marL="0" marR="0" algn="ctr">
                        <a:lnSpc>
                          <a:spcPct val="125000"/>
                        </a:lnSpc>
                        <a:spcBef>
                          <a:spcPts val="0"/>
                        </a:spcBef>
                        <a:spcAft>
                          <a:spcPts val="0"/>
                        </a:spcAft>
                      </a:pPr>
                      <a:r>
                        <a:rPr lang="en-US" altLang="zh-CN" sz="1800" b="1" kern="100" dirty="0">
                          <a:effectLst/>
                          <a:latin typeface="Times New Roman" panose="02020603050405020304" pitchFamily="18" charset="0"/>
                          <a:cs typeface="Times New Roman" panose="02020603050405020304" pitchFamily="18" charset="0"/>
                        </a:rPr>
                        <a:t>Vertical stiffness of primary steel spring</a:t>
                      </a:r>
                      <a:endParaRPr lang="zh-CN" altLang="en-US" sz="1800" b="1" kern="100" dirty="0">
                        <a:effectLst/>
                        <a:latin typeface="Times New Roman" panose="02020603050405020304" pitchFamily="18" charset="0"/>
                        <a:cs typeface="Times New Roman" panose="02020603050405020304" pitchFamily="18" charset="0"/>
                      </a:endParaRPr>
                    </a:p>
                  </a:txBody>
                  <a:tcPr marL="9525" marR="9525" marT="9525" marB="9525" anchor="ctr">
                    <a:lnL>
                      <a:noFill/>
                    </a:lnL>
                    <a:lnR>
                      <a:noFill/>
                    </a:lnR>
                    <a:lnT>
                      <a:noFill/>
                    </a:lnT>
                    <a:lnB>
                      <a:noFill/>
                    </a:lnB>
                  </a:tcPr>
                </a:tc>
                <a:tc>
                  <a:txBody>
                    <a:bodyPr/>
                    <a:lstStyle/>
                    <a:p>
                      <a:pPr marL="0" marR="0" algn="ctr">
                        <a:lnSpc>
                          <a:spcPct val="125000"/>
                        </a:lnSpc>
                        <a:spcBef>
                          <a:spcPts val="0"/>
                        </a:spcBef>
                        <a:spcAft>
                          <a:spcPts val="0"/>
                        </a:spcAft>
                      </a:pPr>
                      <a:r>
                        <a:rPr lang="en-US" sz="1600" kern="100" dirty="0">
                          <a:effectLst/>
                          <a:latin typeface="Times New Roman" panose="02020603050405020304" pitchFamily="18" charset="0"/>
                          <a:cs typeface="Times New Roman" panose="02020603050405020304" pitchFamily="18" charset="0"/>
                        </a:rPr>
                        <a:t>czz1_spring</a:t>
                      </a:r>
                    </a:p>
                  </a:txBody>
                  <a:tcPr marL="9525" marR="9525" marT="9525" marB="9525" anchor="ctr">
                    <a:lnL>
                      <a:noFill/>
                    </a:lnL>
                    <a:lnR>
                      <a:noFill/>
                    </a:lnR>
                    <a:lnT>
                      <a:noFill/>
                    </a:lnT>
                    <a:lnB>
                      <a:noFill/>
                    </a:lnB>
                  </a:tcPr>
                </a:tc>
                <a:extLst>
                  <a:ext uri="{0D108BD9-81ED-4DB2-BD59-A6C34878D82A}">
                    <a16:rowId xmlns:a16="http://schemas.microsoft.com/office/drawing/2014/main" val="3778503426"/>
                  </a:ext>
                </a:extLst>
              </a:tr>
              <a:tr h="331131">
                <a:tc>
                  <a:txBody>
                    <a:bodyPr/>
                    <a:lstStyle/>
                    <a:p>
                      <a:pPr marL="0" marR="0" algn="ctr">
                        <a:lnSpc>
                          <a:spcPct val="125000"/>
                        </a:lnSpc>
                        <a:spcBef>
                          <a:spcPts val="0"/>
                        </a:spcBef>
                        <a:spcAft>
                          <a:spcPts val="0"/>
                        </a:spcAft>
                      </a:pPr>
                      <a:r>
                        <a:rPr lang="en-US" altLang="zh-CN" sz="1800" b="1" kern="100" dirty="0">
                          <a:effectLst/>
                          <a:latin typeface="Times New Roman" panose="02020603050405020304" pitchFamily="18" charset="0"/>
                          <a:cs typeface="Times New Roman" panose="02020603050405020304" pitchFamily="18" charset="0"/>
                        </a:rPr>
                        <a:t>Vertical damping of one system</a:t>
                      </a:r>
                      <a:endParaRPr lang="zh-CN" altLang="en-US" sz="1800" b="1" kern="100" dirty="0">
                        <a:effectLst/>
                        <a:latin typeface="Times New Roman" panose="02020603050405020304" pitchFamily="18" charset="0"/>
                        <a:cs typeface="Times New Roman" panose="02020603050405020304" pitchFamily="18" charset="0"/>
                      </a:endParaRPr>
                    </a:p>
                  </a:txBody>
                  <a:tcPr marL="9525" marR="9525" marT="9525" marB="9525" anchor="ctr">
                    <a:lnL>
                      <a:noFill/>
                    </a:lnL>
                    <a:lnR>
                      <a:noFill/>
                    </a:lnR>
                    <a:lnT>
                      <a:noFill/>
                    </a:lnT>
                    <a:lnB>
                      <a:noFill/>
                    </a:lnB>
                  </a:tcPr>
                </a:tc>
                <a:tc>
                  <a:txBody>
                    <a:bodyPr/>
                    <a:lstStyle/>
                    <a:p>
                      <a:pPr marL="0" marR="0" algn="ctr">
                        <a:lnSpc>
                          <a:spcPct val="125000"/>
                        </a:lnSpc>
                        <a:spcBef>
                          <a:spcPts val="0"/>
                        </a:spcBef>
                        <a:spcAft>
                          <a:spcPts val="0"/>
                        </a:spcAft>
                      </a:pPr>
                      <a:r>
                        <a:rPr lang="en-US" sz="1600" kern="100" dirty="0">
                          <a:effectLst/>
                          <a:latin typeface="Times New Roman" panose="02020603050405020304" pitchFamily="18" charset="0"/>
                          <a:cs typeface="Times New Roman" panose="02020603050405020304" pitchFamily="18" charset="0"/>
                        </a:rPr>
                        <a:t>dz1_damper</a:t>
                      </a:r>
                    </a:p>
                  </a:txBody>
                  <a:tcPr marL="9525" marR="9525" marT="9525" marB="9525" anchor="ctr">
                    <a:lnL>
                      <a:noFill/>
                    </a:lnL>
                    <a:lnR>
                      <a:noFill/>
                    </a:lnR>
                    <a:lnT>
                      <a:noFill/>
                    </a:lnT>
                    <a:lnB>
                      <a:noFill/>
                    </a:lnB>
                  </a:tcPr>
                </a:tc>
                <a:extLst>
                  <a:ext uri="{0D108BD9-81ED-4DB2-BD59-A6C34878D82A}">
                    <a16:rowId xmlns:a16="http://schemas.microsoft.com/office/drawing/2014/main" val="2881755879"/>
                  </a:ext>
                </a:extLst>
              </a:tr>
              <a:tr h="384845">
                <a:tc>
                  <a:txBody>
                    <a:bodyPr/>
                    <a:lstStyle/>
                    <a:p>
                      <a:pPr marL="0" marR="0" algn="ctr">
                        <a:lnSpc>
                          <a:spcPct val="125000"/>
                        </a:lnSpc>
                        <a:spcBef>
                          <a:spcPts val="0"/>
                        </a:spcBef>
                        <a:spcAft>
                          <a:spcPts val="0"/>
                        </a:spcAft>
                      </a:pPr>
                      <a:r>
                        <a:rPr lang="en-US" altLang="zh-CN" sz="1800" b="1" kern="100" dirty="0">
                          <a:effectLst/>
                          <a:latin typeface="Times New Roman" panose="02020603050405020304" pitchFamily="18" charset="0"/>
                          <a:cs typeface="Times New Roman" panose="02020603050405020304" pitchFamily="18" charset="0"/>
                        </a:rPr>
                        <a:t>Longitudinal stiffness of secondary springs</a:t>
                      </a:r>
                      <a:endParaRPr lang="zh-CN" altLang="en-US" sz="1800" b="1" kern="100" dirty="0">
                        <a:effectLst/>
                        <a:latin typeface="Times New Roman" panose="02020603050405020304" pitchFamily="18" charset="0"/>
                        <a:cs typeface="Times New Roman" panose="02020603050405020304" pitchFamily="18" charset="0"/>
                      </a:endParaRPr>
                    </a:p>
                  </a:txBody>
                  <a:tcPr marL="9525" marR="9525" marT="9525" marB="9525" anchor="ctr">
                    <a:lnL>
                      <a:noFill/>
                    </a:lnL>
                    <a:lnR>
                      <a:noFill/>
                    </a:lnR>
                    <a:lnT>
                      <a:noFill/>
                    </a:lnT>
                    <a:lnB>
                      <a:noFill/>
                    </a:lnB>
                  </a:tcPr>
                </a:tc>
                <a:tc>
                  <a:txBody>
                    <a:bodyPr/>
                    <a:lstStyle/>
                    <a:p>
                      <a:pPr marL="0" marR="0" algn="ctr">
                        <a:lnSpc>
                          <a:spcPct val="125000"/>
                        </a:lnSpc>
                        <a:spcBef>
                          <a:spcPts val="0"/>
                        </a:spcBef>
                        <a:spcAft>
                          <a:spcPts val="0"/>
                        </a:spcAft>
                      </a:pPr>
                      <a:r>
                        <a:rPr lang="en-US" sz="1600" kern="100" dirty="0">
                          <a:effectLst/>
                          <a:latin typeface="Times New Roman" panose="02020603050405020304" pitchFamily="18" charset="0"/>
                          <a:cs typeface="Times New Roman" panose="02020603050405020304" pitchFamily="18" charset="0"/>
                        </a:rPr>
                        <a:t>cxx2_spring</a:t>
                      </a:r>
                    </a:p>
                  </a:txBody>
                  <a:tcPr marL="9525" marR="9525" marT="9525" marB="9525" anchor="ctr">
                    <a:lnL>
                      <a:noFill/>
                    </a:lnL>
                    <a:lnR>
                      <a:noFill/>
                    </a:lnR>
                    <a:lnT>
                      <a:noFill/>
                    </a:lnT>
                    <a:lnB>
                      <a:noFill/>
                    </a:lnB>
                  </a:tcPr>
                </a:tc>
                <a:extLst>
                  <a:ext uri="{0D108BD9-81ED-4DB2-BD59-A6C34878D82A}">
                    <a16:rowId xmlns:a16="http://schemas.microsoft.com/office/drawing/2014/main" val="1500944122"/>
                  </a:ext>
                </a:extLst>
              </a:tr>
              <a:tr h="388239">
                <a:tc>
                  <a:txBody>
                    <a:bodyPr/>
                    <a:lstStyle/>
                    <a:p>
                      <a:pPr marL="0" marR="0" algn="ctr">
                        <a:lnSpc>
                          <a:spcPct val="125000"/>
                        </a:lnSpc>
                        <a:spcBef>
                          <a:spcPts val="0"/>
                        </a:spcBef>
                        <a:spcAft>
                          <a:spcPts val="0"/>
                        </a:spcAft>
                      </a:pPr>
                      <a:r>
                        <a:rPr lang="en-US" altLang="zh-CN" sz="1800" b="1" kern="100" dirty="0">
                          <a:effectLst/>
                          <a:latin typeface="Times New Roman" panose="02020603050405020304" pitchFamily="18" charset="0"/>
                          <a:cs typeface="Times New Roman" panose="02020603050405020304" pitchFamily="18" charset="0"/>
                        </a:rPr>
                        <a:t> Transverse stiffness of secondary springs</a:t>
                      </a:r>
                      <a:endParaRPr lang="zh-CN" altLang="en-US" sz="1800" b="1" kern="100" dirty="0">
                        <a:effectLst/>
                        <a:latin typeface="Times New Roman" panose="02020603050405020304" pitchFamily="18" charset="0"/>
                        <a:cs typeface="Times New Roman" panose="02020603050405020304" pitchFamily="18" charset="0"/>
                      </a:endParaRPr>
                    </a:p>
                  </a:txBody>
                  <a:tcPr marL="9525" marR="9525" marT="9525" marB="9525" anchor="ctr">
                    <a:lnL>
                      <a:noFill/>
                    </a:lnL>
                    <a:lnR>
                      <a:noFill/>
                    </a:lnR>
                    <a:lnT>
                      <a:noFill/>
                    </a:lnT>
                    <a:lnB>
                      <a:noFill/>
                    </a:lnB>
                  </a:tcPr>
                </a:tc>
                <a:tc>
                  <a:txBody>
                    <a:bodyPr/>
                    <a:lstStyle/>
                    <a:p>
                      <a:pPr marL="0" marR="0" algn="ctr">
                        <a:lnSpc>
                          <a:spcPct val="125000"/>
                        </a:lnSpc>
                        <a:spcBef>
                          <a:spcPts val="0"/>
                        </a:spcBef>
                        <a:spcAft>
                          <a:spcPts val="0"/>
                        </a:spcAft>
                      </a:pPr>
                      <a:r>
                        <a:rPr lang="zh-CN" altLang="en-US" sz="1600" kern="100" dirty="0">
                          <a:effectLst/>
                          <a:latin typeface="Times New Roman" panose="02020603050405020304" pitchFamily="18" charset="0"/>
                          <a:cs typeface="Times New Roman" panose="02020603050405020304" pitchFamily="18" charset="0"/>
                        </a:rPr>
                        <a:t> </a:t>
                      </a:r>
                    </a:p>
                  </a:txBody>
                  <a:tcPr marL="9525" marR="9525" marT="9525" marB="9525" anchor="ctr">
                    <a:lnL>
                      <a:noFill/>
                    </a:lnL>
                    <a:lnR>
                      <a:noFill/>
                    </a:lnR>
                    <a:lnT>
                      <a:noFill/>
                    </a:lnT>
                    <a:lnB>
                      <a:noFill/>
                    </a:lnB>
                  </a:tcPr>
                </a:tc>
                <a:extLst>
                  <a:ext uri="{0D108BD9-81ED-4DB2-BD59-A6C34878D82A}">
                    <a16:rowId xmlns:a16="http://schemas.microsoft.com/office/drawing/2014/main" val="3091929590"/>
                  </a:ext>
                </a:extLst>
              </a:tr>
              <a:tr h="384845">
                <a:tc>
                  <a:txBody>
                    <a:bodyPr/>
                    <a:lstStyle/>
                    <a:p>
                      <a:pPr marL="0" marR="0" algn="ctr">
                        <a:lnSpc>
                          <a:spcPct val="125000"/>
                        </a:lnSpc>
                        <a:spcBef>
                          <a:spcPts val="0"/>
                        </a:spcBef>
                        <a:spcAft>
                          <a:spcPts val="0"/>
                        </a:spcAft>
                      </a:pPr>
                      <a:r>
                        <a:rPr lang="en-US" altLang="zh-CN" sz="1800" b="1" kern="100" dirty="0">
                          <a:effectLst/>
                          <a:latin typeface="Times New Roman" panose="02020603050405020304" pitchFamily="18" charset="0"/>
                          <a:cs typeface="Times New Roman" panose="02020603050405020304" pitchFamily="18" charset="0"/>
                        </a:rPr>
                        <a:t>Vertical stiffness of secondary springs</a:t>
                      </a:r>
                      <a:endParaRPr lang="zh-CN" altLang="en-US" sz="1800" b="1" kern="100" dirty="0">
                        <a:effectLst/>
                        <a:latin typeface="Times New Roman" panose="02020603050405020304" pitchFamily="18" charset="0"/>
                        <a:cs typeface="Times New Roman" panose="02020603050405020304" pitchFamily="18" charset="0"/>
                      </a:endParaRPr>
                    </a:p>
                  </a:txBody>
                  <a:tcPr marL="9525" marR="9525" marT="9525" marB="9525" anchor="ctr">
                    <a:lnL>
                      <a:noFill/>
                    </a:lnL>
                    <a:lnR>
                      <a:noFill/>
                    </a:lnR>
                    <a:lnT>
                      <a:noFill/>
                    </a:lnT>
                    <a:lnB>
                      <a:noFill/>
                    </a:lnB>
                  </a:tcPr>
                </a:tc>
                <a:tc>
                  <a:txBody>
                    <a:bodyPr/>
                    <a:lstStyle/>
                    <a:p>
                      <a:pPr marL="0" marR="0" algn="ctr">
                        <a:lnSpc>
                          <a:spcPct val="125000"/>
                        </a:lnSpc>
                        <a:spcBef>
                          <a:spcPts val="0"/>
                        </a:spcBef>
                        <a:spcAft>
                          <a:spcPts val="0"/>
                        </a:spcAft>
                      </a:pPr>
                      <a:r>
                        <a:rPr lang="en-US" sz="1600" kern="100" dirty="0">
                          <a:effectLst/>
                          <a:latin typeface="Times New Roman" panose="02020603050405020304" pitchFamily="18" charset="0"/>
                          <a:cs typeface="Times New Roman" panose="02020603050405020304" pitchFamily="18" charset="0"/>
                        </a:rPr>
                        <a:t>czz2_spring</a:t>
                      </a:r>
                    </a:p>
                  </a:txBody>
                  <a:tcPr marL="9525" marR="9525" marT="9525" marB="9525" anchor="ctr">
                    <a:lnL>
                      <a:noFill/>
                    </a:lnL>
                    <a:lnR>
                      <a:noFill/>
                    </a:lnR>
                    <a:lnT>
                      <a:noFill/>
                    </a:lnT>
                    <a:lnB>
                      <a:noFill/>
                    </a:lnB>
                  </a:tcPr>
                </a:tc>
                <a:extLst>
                  <a:ext uri="{0D108BD9-81ED-4DB2-BD59-A6C34878D82A}">
                    <a16:rowId xmlns:a16="http://schemas.microsoft.com/office/drawing/2014/main" val="1817040170"/>
                  </a:ext>
                </a:extLst>
              </a:tr>
              <a:tr h="384845">
                <a:tc>
                  <a:txBody>
                    <a:bodyPr/>
                    <a:lstStyle/>
                    <a:p>
                      <a:pPr marL="0" marR="0" algn="ctr">
                        <a:lnSpc>
                          <a:spcPct val="125000"/>
                        </a:lnSpc>
                        <a:spcBef>
                          <a:spcPts val="0"/>
                        </a:spcBef>
                        <a:spcAft>
                          <a:spcPts val="0"/>
                        </a:spcAft>
                      </a:pPr>
                      <a:r>
                        <a:rPr lang="en-US" altLang="zh-CN" sz="1800" b="1" kern="100" dirty="0">
                          <a:effectLst/>
                          <a:latin typeface="Times New Roman" panose="02020603050405020304" pitchFamily="18" charset="0"/>
                          <a:cs typeface="Times New Roman" panose="02020603050405020304" pitchFamily="18" charset="0"/>
                        </a:rPr>
                        <a:t>Secondary system Damping</a:t>
                      </a:r>
                      <a:endParaRPr lang="zh-CN" altLang="en-US" sz="1800" b="1" kern="100" dirty="0">
                        <a:effectLst/>
                        <a:latin typeface="Times New Roman" panose="02020603050405020304" pitchFamily="18" charset="0"/>
                        <a:cs typeface="Times New Roman" panose="02020603050405020304" pitchFamily="18" charset="0"/>
                      </a:endParaRPr>
                    </a:p>
                  </a:txBody>
                  <a:tcPr marL="9525" marR="9525" marT="9525" marB="9525" anchor="ctr">
                    <a:lnL>
                      <a:noFill/>
                    </a:lnL>
                    <a:lnR>
                      <a:noFill/>
                    </a:lnR>
                    <a:lnT>
                      <a:noFill/>
                    </a:lnT>
                    <a:lnB>
                      <a:noFill/>
                    </a:lnB>
                  </a:tcPr>
                </a:tc>
                <a:tc>
                  <a:txBody>
                    <a:bodyPr/>
                    <a:lstStyle/>
                    <a:p>
                      <a:pPr marL="0" marR="0" algn="ctr">
                        <a:lnSpc>
                          <a:spcPct val="125000"/>
                        </a:lnSpc>
                        <a:spcBef>
                          <a:spcPts val="0"/>
                        </a:spcBef>
                        <a:spcAft>
                          <a:spcPts val="0"/>
                        </a:spcAft>
                      </a:pPr>
                      <a:r>
                        <a:rPr lang="en-US" sz="1600" kern="100" dirty="0">
                          <a:effectLst/>
                          <a:latin typeface="Times New Roman" panose="02020603050405020304" pitchFamily="18" charset="0"/>
                          <a:cs typeface="Times New Roman" panose="02020603050405020304" pitchFamily="18" charset="0"/>
                        </a:rPr>
                        <a:t>dz2_damper</a:t>
                      </a:r>
                    </a:p>
                  </a:txBody>
                  <a:tcPr marL="9525" marR="9525" marT="9525" marB="9525" anchor="ctr">
                    <a:lnL>
                      <a:noFill/>
                    </a:lnL>
                    <a:lnR>
                      <a:noFill/>
                    </a:lnR>
                    <a:lnT>
                      <a:noFill/>
                    </a:lnT>
                    <a:lnB>
                      <a:noFill/>
                    </a:lnB>
                  </a:tcPr>
                </a:tc>
                <a:extLst>
                  <a:ext uri="{0D108BD9-81ED-4DB2-BD59-A6C34878D82A}">
                    <a16:rowId xmlns:a16="http://schemas.microsoft.com/office/drawing/2014/main" val="1106106740"/>
                  </a:ext>
                </a:extLst>
              </a:tr>
              <a:tr h="384845">
                <a:tc>
                  <a:txBody>
                    <a:bodyPr/>
                    <a:lstStyle/>
                    <a:p>
                      <a:pPr marL="0" marR="0" algn="ctr">
                        <a:lnSpc>
                          <a:spcPct val="125000"/>
                        </a:lnSpc>
                        <a:spcBef>
                          <a:spcPts val="0"/>
                        </a:spcBef>
                        <a:spcAft>
                          <a:spcPts val="0"/>
                        </a:spcAft>
                      </a:pPr>
                      <a:r>
                        <a:rPr lang="en-US" altLang="zh-CN" sz="1800" b="1" kern="100" dirty="0">
                          <a:effectLst/>
                          <a:latin typeface="Times New Roman" panose="02020603050405020304" pitchFamily="18" charset="0"/>
                          <a:cs typeface="Times New Roman" panose="02020603050405020304" pitchFamily="18" charset="0"/>
                        </a:rPr>
                        <a:t>Secondary damping</a:t>
                      </a:r>
                      <a:endParaRPr lang="zh-CN" altLang="en-US" sz="1800" b="1" kern="100" dirty="0">
                        <a:effectLst/>
                        <a:latin typeface="Times New Roman" panose="02020603050405020304" pitchFamily="18" charset="0"/>
                        <a:cs typeface="Times New Roman" panose="02020603050405020304" pitchFamily="18" charset="0"/>
                      </a:endParaRPr>
                    </a:p>
                  </a:txBody>
                  <a:tcPr marL="9525" marR="9525" marT="9525" marB="9525" anchor="ctr">
                    <a:lnL>
                      <a:noFill/>
                    </a:lnL>
                    <a:lnR>
                      <a:noFill/>
                    </a:lnR>
                    <a:lnT>
                      <a:noFill/>
                    </a:lnT>
                    <a:lnB w="19050" cap="flat" cmpd="sng" algn="ctr">
                      <a:solidFill>
                        <a:srgbClr val="000000"/>
                      </a:solidFill>
                      <a:prstDash val="solid"/>
                      <a:round/>
                      <a:headEnd type="none" w="med" len="med"/>
                      <a:tailEnd type="none" w="med" len="med"/>
                    </a:lnB>
                  </a:tcPr>
                </a:tc>
                <a:tc>
                  <a:txBody>
                    <a:bodyPr/>
                    <a:lstStyle/>
                    <a:p>
                      <a:pPr marL="0" marR="0" algn="ctr">
                        <a:lnSpc>
                          <a:spcPct val="125000"/>
                        </a:lnSpc>
                        <a:spcBef>
                          <a:spcPts val="0"/>
                        </a:spcBef>
                        <a:spcAft>
                          <a:spcPts val="0"/>
                        </a:spcAft>
                      </a:pPr>
                      <a:r>
                        <a:rPr lang="en-US" sz="1600" kern="100" dirty="0">
                          <a:effectLst/>
                          <a:latin typeface="Times New Roman" panose="02020603050405020304" pitchFamily="18" charset="0"/>
                          <a:cs typeface="Times New Roman" panose="02020603050405020304" pitchFamily="18" charset="0"/>
                        </a:rPr>
                        <a:t>dy2_damper</a:t>
                      </a:r>
                    </a:p>
                  </a:txBody>
                  <a:tcPr marL="9525" marR="9525" marT="9525" marB="9525" anchor="ctr">
                    <a:lnL>
                      <a:noFill/>
                    </a:lnL>
                    <a:lnR>
                      <a:noFill/>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6526204"/>
                  </a:ext>
                </a:extLst>
              </a:tr>
            </a:tbl>
          </a:graphicData>
        </a:graphic>
      </p:graphicFrame>
    </p:spTree>
    <p:extLst>
      <p:ext uri="{BB962C8B-B14F-4D97-AF65-F5344CB8AC3E}">
        <p14:creationId xmlns:p14="http://schemas.microsoft.com/office/powerpoint/2010/main" val="1091637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F8EFA5-A798-4AFE-92B3-A1538DF687A7}"/>
              </a:ext>
            </a:extLst>
          </p:cNvPr>
          <p:cNvSpPr>
            <a:spLocks noGrp="1"/>
          </p:cNvSpPr>
          <p:nvPr>
            <p:ph type="title"/>
          </p:nvPr>
        </p:nvSpPr>
        <p:spPr>
          <a:xfrm>
            <a:off x="513911" y="188640"/>
            <a:ext cx="8090537" cy="583794"/>
          </a:xfrm>
        </p:spPr>
        <p:txBody>
          <a:bodyPr>
            <a:normAutofit fontScale="90000"/>
          </a:bodyPr>
          <a:lstStyle/>
          <a:p>
            <a:r>
              <a:rPr lang="en-US" altLang="zh-CN" sz="3600" dirty="0">
                <a:solidFill>
                  <a:srgbClr val="2BC3B5">
                    <a:lumMod val="75000"/>
                  </a:srgbClr>
                </a:solidFill>
                <a:latin typeface="Times New Roman" panose="02020603050405020304" pitchFamily="18" charset="0"/>
                <a:cs typeface="Times New Roman" panose="02020603050405020304" pitchFamily="18" charset="0"/>
              </a:rPr>
              <a:t>Problems</a:t>
            </a:r>
            <a:r>
              <a:rPr lang="zh-CN" altLang="en-US" sz="3600" dirty="0">
                <a:solidFill>
                  <a:srgbClr val="2BC3B5">
                    <a:lumMod val="75000"/>
                  </a:srgbClr>
                </a:solidFill>
                <a:latin typeface="Times New Roman" panose="02020603050405020304" pitchFamily="18" charset="0"/>
                <a:cs typeface="Times New Roman" panose="02020603050405020304" pitchFamily="18" charset="0"/>
              </a:rPr>
              <a:t>：</a:t>
            </a:r>
            <a:endParaRPr lang="zh-CN" altLang="en-US" dirty="0"/>
          </a:p>
        </p:txBody>
      </p:sp>
      <p:sp>
        <p:nvSpPr>
          <p:cNvPr id="3" name="内容占位符 2">
            <a:extLst>
              <a:ext uri="{FF2B5EF4-FFF2-40B4-BE49-F238E27FC236}">
                <a16:creationId xmlns:a16="http://schemas.microsoft.com/office/drawing/2014/main" id="{C31B7481-6D67-424F-A223-2384F5EEF87E}"/>
              </a:ext>
            </a:extLst>
          </p:cNvPr>
          <p:cNvSpPr>
            <a:spLocks noGrp="1"/>
          </p:cNvSpPr>
          <p:nvPr>
            <p:ph idx="1"/>
          </p:nvPr>
        </p:nvSpPr>
        <p:spPr>
          <a:xfrm>
            <a:off x="513911" y="1484784"/>
            <a:ext cx="7652809" cy="2952328"/>
          </a:xfrm>
        </p:spPr>
        <p:txBody>
          <a:bodyPr>
            <a:normAutofit/>
          </a:bodyPr>
          <a:lstStyle/>
          <a:p>
            <a:pPr>
              <a:lnSpc>
                <a:spcPct val="160000"/>
              </a:lnSpc>
            </a:pPr>
            <a:r>
              <a:rPr lang="en-US" altLang="zh-CN" sz="2000" dirty="0">
                <a:solidFill>
                  <a:srgbClr val="000000"/>
                </a:solidFill>
                <a:latin typeface="Times New Roman" panose="02020603050405020304" pitchFamily="18" charset="0"/>
                <a:ea typeface="黑体"/>
                <a:cs typeface="Times New Roman" panose="02020603050405020304" pitchFamily="18" charset="0"/>
              </a:rPr>
              <a:t>     However, the simulation of all samples is a </a:t>
            </a:r>
            <a:r>
              <a:rPr lang="en-US" altLang="zh-CN" sz="2000" dirty="0">
                <a:solidFill>
                  <a:srgbClr val="FF0000"/>
                </a:solidFill>
                <a:latin typeface="Times New Roman" panose="02020603050405020304" pitchFamily="18" charset="0"/>
                <a:ea typeface="黑体"/>
                <a:cs typeface="Times New Roman" panose="02020603050405020304" pitchFamily="18" charset="0"/>
              </a:rPr>
              <a:t>repetitive work</a:t>
            </a:r>
            <a:r>
              <a:rPr lang="en-US" altLang="zh-CN" sz="2000" dirty="0">
                <a:solidFill>
                  <a:srgbClr val="000000"/>
                </a:solidFill>
                <a:latin typeface="Times New Roman" panose="02020603050405020304" pitchFamily="18" charset="0"/>
                <a:ea typeface="黑体"/>
                <a:cs typeface="Times New Roman" panose="02020603050405020304" pitchFamily="18" charset="0"/>
              </a:rPr>
              <a:t>. Each group of samples needs to be simulated by a curve running and a straight line running. The total number of simulation calculations is very large. If the complete manual operation is carried out one by one, it needs to be recorded and observed at all times, </a:t>
            </a:r>
            <a:r>
              <a:rPr lang="en-US" altLang="zh-CN" sz="2000" dirty="0">
                <a:solidFill>
                  <a:srgbClr val="FF0000"/>
                </a:solidFill>
                <a:latin typeface="Times New Roman" panose="02020603050405020304" pitchFamily="18" charset="0"/>
                <a:ea typeface="黑体"/>
                <a:cs typeface="Times New Roman" panose="02020603050405020304" pitchFamily="18" charset="0"/>
              </a:rPr>
              <a:t>which consumes manpower and time.</a:t>
            </a:r>
            <a:endParaRPr lang="zh-CN" altLang="en-US" sz="2000" dirty="0"/>
          </a:p>
        </p:txBody>
      </p:sp>
      <p:sp>
        <p:nvSpPr>
          <p:cNvPr id="4" name="日期占位符 3">
            <a:extLst>
              <a:ext uri="{FF2B5EF4-FFF2-40B4-BE49-F238E27FC236}">
                <a16:creationId xmlns:a16="http://schemas.microsoft.com/office/drawing/2014/main" id="{C7CCAE5E-D33F-467C-AD7C-ACB9D55344C1}"/>
              </a:ext>
            </a:extLst>
          </p:cNvPr>
          <p:cNvSpPr>
            <a:spLocks noGrp="1"/>
          </p:cNvSpPr>
          <p:nvPr>
            <p:ph type="dt" sz="half" idx="10"/>
          </p:nvPr>
        </p:nvSpPr>
        <p:spPr/>
        <p:txBody>
          <a:bodyPr/>
          <a:lstStyle/>
          <a:p>
            <a:fld id="{63BBAE50-C85B-4356-8A90-4FF3E23BAE0D}" type="datetime1">
              <a:rPr lang="zh-CN" altLang="en-US" smtClean="0"/>
              <a:t>2018/10/19</a:t>
            </a:fld>
            <a:endParaRPr lang="zh-CN" altLang="en-US"/>
          </a:p>
        </p:txBody>
      </p:sp>
      <p:sp>
        <p:nvSpPr>
          <p:cNvPr id="5" name="灯片编号占位符 4">
            <a:extLst>
              <a:ext uri="{FF2B5EF4-FFF2-40B4-BE49-F238E27FC236}">
                <a16:creationId xmlns:a16="http://schemas.microsoft.com/office/drawing/2014/main" id="{E8FB9651-9279-45E5-A4B9-E9FEBD262606}"/>
              </a:ext>
            </a:extLst>
          </p:cNvPr>
          <p:cNvSpPr>
            <a:spLocks noGrp="1"/>
          </p:cNvSpPr>
          <p:nvPr>
            <p:ph type="sldNum" sz="quarter" idx="12"/>
          </p:nvPr>
        </p:nvSpPr>
        <p:spPr/>
        <p:txBody>
          <a:bodyPr/>
          <a:lstStyle/>
          <a:p>
            <a:fld id="{9E73050C-FF92-4647-A5DD-0CE158A6A6F5}" type="slidenum">
              <a:rPr lang="zh-CN" altLang="en-US" smtClean="0"/>
              <a:t>6</a:t>
            </a:fld>
            <a:endParaRPr lang="zh-CN" altLang="en-US"/>
          </a:p>
        </p:txBody>
      </p:sp>
      <p:sp>
        <p:nvSpPr>
          <p:cNvPr id="6" name="文本框 5">
            <a:extLst>
              <a:ext uri="{FF2B5EF4-FFF2-40B4-BE49-F238E27FC236}">
                <a16:creationId xmlns:a16="http://schemas.microsoft.com/office/drawing/2014/main" id="{4C007E23-1D23-4873-A49A-167D49B0D9B4}"/>
              </a:ext>
            </a:extLst>
          </p:cNvPr>
          <p:cNvSpPr txBox="1"/>
          <p:nvPr/>
        </p:nvSpPr>
        <p:spPr>
          <a:xfrm>
            <a:off x="2807804" y="4437112"/>
            <a:ext cx="3528392" cy="1015663"/>
          </a:xfrm>
          <a:prstGeom prst="rect">
            <a:avLst/>
          </a:prstGeom>
          <a:noFill/>
          <a:ln>
            <a:noFill/>
          </a:ln>
          <a:effectLst>
            <a:glow rad="228600">
              <a:schemeClr val="accent6">
                <a:satMod val="175000"/>
                <a:alpha val="40000"/>
              </a:schemeClr>
            </a:glow>
            <a:outerShdw blurRad="190500" dist="228600" dir="2700000" algn="ctr">
              <a:srgbClr val="000000">
                <a:alpha val="30000"/>
              </a:srgbClr>
            </a:outerShdw>
            <a:reflection blurRad="6350" stA="50000" endA="300" endPos="55500" dist="50800" dir="5400000" sy="-100000" algn="bl" rotWithShape="0"/>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en-US" altLang="zh-CN" sz="6000" b="1" dirty="0">
                <a:solidFill>
                  <a:srgbClr val="000000"/>
                </a:solidFill>
                <a:latin typeface="Times New Roman" panose="02020603050405020304" pitchFamily="18" charset="0"/>
                <a:cs typeface="Times New Roman" panose="02020603050405020304" pitchFamily="18" charset="0"/>
              </a:rPr>
              <a:t>Solution</a:t>
            </a:r>
            <a:r>
              <a:rPr lang="zh-CN" altLang="en-US" sz="6000" b="1" dirty="0">
                <a:solidFill>
                  <a:srgbClr val="00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518539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Solutions</a:t>
            </a:r>
            <a:r>
              <a:rPr lang="zh-CN" altLang="en-US" sz="3600" dirty="0"/>
              <a:t>：</a:t>
            </a:r>
          </a:p>
        </p:txBody>
      </p:sp>
      <p:sp>
        <p:nvSpPr>
          <p:cNvPr id="4" name="日期占位符 3"/>
          <p:cNvSpPr>
            <a:spLocks noGrp="1"/>
          </p:cNvSpPr>
          <p:nvPr>
            <p:ph type="dt" sz="half" idx="10"/>
          </p:nvPr>
        </p:nvSpPr>
        <p:spPr/>
        <p:txBody>
          <a:bodyPr/>
          <a:lstStyle/>
          <a:p>
            <a:fld id="{63BBAE50-C85B-4356-8A90-4FF3E23BAE0D}" type="datetime1">
              <a:rPr lang="zh-CN" altLang="en-US" smtClean="0"/>
              <a:t>2018/10/19</a:t>
            </a:fld>
            <a:endParaRPr lang="zh-CN" altLang="en-US"/>
          </a:p>
        </p:txBody>
      </p:sp>
      <p:sp>
        <p:nvSpPr>
          <p:cNvPr id="5" name="灯片编号占位符 4"/>
          <p:cNvSpPr>
            <a:spLocks noGrp="1"/>
          </p:cNvSpPr>
          <p:nvPr>
            <p:ph type="sldNum" sz="quarter" idx="12"/>
          </p:nvPr>
        </p:nvSpPr>
        <p:spPr/>
        <p:txBody>
          <a:bodyPr/>
          <a:lstStyle/>
          <a:p>
            <a:fld id="{9E73050C-FF92-4647-A5DD-0CE158A6A6F5}" type="slidenum">
              <a:rPr lang="zh-CN" altLang="en-US" smtClean="0"/>
              <a:t>7</a:t>
            </a:fld>
            <a:endParaRPr lang="zh-CN" altLang="en-US"/>
          </a:p>
        </p:txBody>
      </p:sp>
      <p:pic>
        <p:nvPicPr>
          <p:cNvPr id="6" name="图片 5"/>
          <p:cNvPicPr>
            <a:picLocks noChangeAspect="1"/>
          </p:cNvPicPr>
          <p:nvPr/>
        </p:nvPicPr>
        <p:blipFill>
          <a:blip r:embed="rId2"/>
          <a:stretch>
            <a:fillRect/>
          </a:stretch>
        </p:blipFill>
        <p:spPr>
          <a:xfrm>
            <a:off x="485776" y="1340768"/>
            <a:ext cx="4464496" cy="2251205"/>
          </a:xfrm>
          <a:prstGeom prst="rect">
            <a:avLst/>
          </a:prstGeom>
        </p:spPr>
      </p:pic>
      <p:pic>
        <p:nvPicPr>
          <p:cNvPr id="7" name="图片 6"/>
          <p:cNvPicPr>
            <a:picLocks noChangeAspect="1"/>
          </p:cNvPicPr>
          <p:nvPr/>
        </p:nvPicPr>
        <p:blipFill>
          <a:blip r:embed="rId3"/>
          <a:stretch>
            <a:fillRect/>
          </a:stretch>
        </p:blipFill>
        <p:spPr>
          <a:xfrm>
            <a:off x="5076056" y="3650122"/>
            <a:ext cx="3935638" cy="2803214"/>
          </a:xfrm>
          <a:prstGeom prst="rect">
            <a:avLst/>
          </a:prstGeom>
        </p:spPr>
      </p:pic>
      <p:cxnSp>
        <p:nvCxnSpPr>
          <p:cNvPr id="9" name="曲线连接符 8"/>
          <p:cNvCxnSpPr/>
          <p:nvPr/>
        </p:nvCxnSpPr>
        <p:spPr>
          <a:xfrm>
            <a:off x="3707904" y="3429000"/>
            <a:ext cx="1368152" cy="1080120"/>
          </a:xfrm>
          <a:prstGeom prst="curvedConnector3">
            <a:avLst/>
          </a:prstGeom>
          <a:ln w="57150" cmpd="sng">
            <a:solidFill>
              <a:srgbClr val="00000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140418" y="4096058"/>
            <a:ext cx="3359574" cy="64633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en-US" altLang="zh-CN" sz="3600" b="1" dirty="0">
                <a:solidFill>
                  <a:srgbClr val="000000"/>
                </a:solidFill>
                <a:effectLst>
                  <a:glow rad="228600">
                    <a:schemeClr val="accent5">
                      <a:satMod val="175000"/>
                      <a:alpha val="40000"/>
                    </a:schemeClr>
                  </a:glow>
                </a:effectLst>
                <a:latin typeface="+mn-ea"/>
              </a:rPr>
              <a:t>Co-simulation</a:t>
            </a:r>
            <a:endParaRPr lang="zh-CN" altLang="en-US" sz="3600" b="1" dirty="0">
              <a:solidFill>
                <a:srgbClr val="000000"/>
              </a:solidFill>
              <a:effectLst>
                <a:glow rad="228600">
                  <a:schemeClr val="accent5">
                    <a:satMod val="175000"/>
                    <a:alpha val="40000"/>
                  </a:schemeClr>
                </a:glow>
              </a:effectLst>
              <a:latin typeface="+mn-ea"/>
            </a:endParaRPr>
          </a:p>
        </p:txBody>
      </p:sp>
      <p:sp>
        <p:nvSpPr>
          <p:cNvPr id="3" name="对话气泡: 圆角矩形 2">
            <a:extLst>
              <a:ext uri="{FF2B5EF4-FFF2-40B4-BE49-F238E27FC236}">
                <a16:creationId xmlns:a16="http://schemas.microsoft.com/office/drawing/2014/main" id="{39D80874-B231-4956-8579-2931D7BCE7EE}"/>
              </a:ext>
            </a:extLst>
          </p:cNvPr>
          <p:cNvSpPr/>
          <p:nvPr/>
        </p:nvSpPr>
        <p:spPr>
          <a:xfrm>
            <a:off x="5992160" y="1467457"/>
            <a:ext cx="2664296" cy="1312473"/>
          </a:xfrm>
          <a:prstGeom prst="wedgeRoundRectCallout">
            <a:avLst>
              <a:gd name="adj1" fmla="val -108255"/>
              <a:gd name="adj2" fmla="val 104208"/>
              <a:gd name="adj3" fmla="val 16667"/>
            </a:avLst>
          </a:prstGeom>
          <a:ln w="34925"/>
        </p:spPr>
        <p:style>
          <a:lnRef idx="2">
            <a:schemeClr val="accent3"/>
          </a:lnRef>
          <a:fillRef idx="1">
            <a:schemeClr val="lt1"/>
          </a:fillRef>
          <a:effectRef idx="0">
            <a:schemeClr val="accent3"/>
          </a:effectRef>
          <a:fontRef idx="minor">
            <a:schemeClr val="dk1"/>
          </a:fontRef>
        </p:style>
        <p:txBody>
          <a:bodyPr rtlCol="0" anchor="ctr"/>
          <a:lstStyle/>
          <a:p>
            <a:pPr algn="ctr"/>
            <a:r>
              <a:rPr lang="en-US" altLang="zh-CN" sz="3200" dirty="0">
                <a:ln>
                  <a:solidFill>
                    <a:srgbClr val="00B050"/>
                  </a:solidFill>
                </a:ln>
                <a:solidFill>
                  <a:srgbClr val="000000"/>
                </a:solidFill>
              </a:rPr>
              <a:t>Three conditions</a:t>
            </a:r>
            <a:endParaRPr lang="zh-CN" altLang="en-US" sz="3200" dirty="0">
              <a:ln>
                <a:solidFill>
                  <a:srgbClr val="00B050"/>
                </a:solidFill>
              </a:ln>
              <a:solidFill>
                <a:srgbClr val="000000"/>
              </a:solidFill>
            </a:endParaRPr>
          </a:p>
        </p:txBody>
      </p:sp>
    </p:spTree>
    <p:extLst>
      <p:ext uri="{BB962C8B-B14F-4D97-AF65-F5344CB8AC3E}">
        <p14:creationId xmlns:p14="http://schemas.microsoft.com/office/powerpoint/2010/main" val="1619537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circle(in)">
                                      <p:cBhvr>
                                        <p:cTn id="20" dur="2000"/>
                                        <p:tgtEl>
                                          <p:spTgt spid="9"/>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circle(in)">
                                      <p:cBhvr>
                                        <p:cTn id="23" dur="2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2000"/>
                                        <p:tgtEl>
                                          <p:spTgt spid="3"/>
                                        </p:tgtEl>
                                      </p:cBhvr>
                                    </p:animEffect>
                                    <p:anim calcmode="lin" valueType="num">
                                      <p:cBhvr>
                                        <p:cTn id="29" dur="2000" fill="hold"/>
                                        <p:tgtEl>
                                          <p:spTgt spid="3"/>
                                        </p:tgtEl>
                                        <p:attrNameLst>
                                          <p:attrName>ppt_w</p:attrName>
                                        </p:attrNameLst>
                                      </p:cBhvr>
                                      <p:tavLst>
                                        <p:tav tm="0" fmla="#ppt_w*sin(2.5*pi*$)">
                                          <p:val>
                                            <p:fltVal val="0"/>
                                          </p:val>
                                        </p:tav>
                                        <p:tav tm="100000">
                                          <p:val>
                                            <p:fltVal val="1"/>
                                          </p:val>
                                        </p:tav>
                                      </p:tavLst>
                                    </p:anim>
                                    <p:anim calcmode="lin" valueType="num">
                                      <p:cBhvr>
                                        <p:cTn id="30"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51FBEF-A8DB-4871-94C7-1E3B486A901A}"/>
              </a:ext>
            </a:extLst>
          </p:cNvPr>
          <p:cNvSpPr>
            <a:spLocks noGrp="1"/>
          </p:cNvSpPr>
          <p:nvPr>
            <p:ph type="title"/>
          </p:nvPr>
        </p:nvSpPr>
        <p:spPr/>
        <p:txBody>
          <a:bodyPr>
            <a:normAutofit/>
          </a:bodyPr>
          <a:lstStyle/>
          <a:p>
            <a:r>
              <a:rPr lang="en-US" altLang="zh-CN" sz="3200" dirty="0">
                <a:latin typeface="Times New Roman" panose="02020603050405020304" pitchFamily="18" charset="0"/>
                <a:cs typeface="Times New Roman" panose="02020603050405020304" pitchFamily="18" charset="0"/>
              </a:rPr>
              <a:t>Building UM and </a:t>
            </a:r>
            <a:r>
              <a:rPr lang="en-US" altLang="zh-CN" sz="3200" dirty="0" err="1">
                <a:latin typeface="Times New Roman" panose="02020603050405020304" pitchFamily="18" charset="0"/>
                <a:cs typeface="Times New Roman" panose="02020603050405020304" pitchFamily="18" charset="0"/>
              </a:rPr>
              <a:t>Isight</a:t>
            </a:r>
            <a:r>
              <a:rPr lang="en-US" altLang="zh-CN" sz="3200" dirty="0">
                <a:latin typeface="Times New Roman" panose="02020603050405020304" pitchFamily="18" charset="0"/>
                <a:cs typeface="Times New Roman" panose="02020603050405020304" pitchFamily="18" charset="0"/>
              </a:rPr>
              <a:t> co simulation platform</a:t>
            </a:r>
            <a:endParaRPr lang="zh-CN" altLang="en-US" sz="3200" dirty="0">
              <a:latin typeface="Times New Roman" panose="02020603050405020304" pitchFamily="18" charset="0"/>
              <a:cs typeface="Times New Roman" panose="02020603050405020304" pitchFamily="18" charset="0"/>
            </a:endParaRPr>
          </a:p>
        </p:txBody>
      </p:sp>
      <p:sp>
        <p:nvSpPr>
          <p:cNvPr id="3" name="内容占位符 2">
            <a:extLst>
              <a:ext uri="{FF2B5EF4-FFF2-40B4-BE49-F238E27FC236}">
                <a16:creationId xmlns:a16="http://schemas.microsoft.com/office/drawing/2014/main" id="{DCE40916-AE30-4922-89BB-4A989F951030}"/>
              </a:ext>
            </a:extLst>
          </p:cNvPr>
          <p:cNvSpPr>
            <a:spLocks noGrp="1"/>
          </p:cNvSpPr>
          <p:nvPr>
            <p:ph idx="1"/>
          </p:nvPr>
        </p:nvSpPr>
        <p:spPr>
          <a:xfrm>
            <a:off x="571067" y="3155539"/>
            <a:ext cx="2079034" cy="1306342"/>
          </a:xfrm>
        </p:spPr>
        <p:txBody>
          <a:bodyPr>
            <a:noAutofit/>
          </a:bodyPr>
          <a:lstStyle/>
          <a:p>
            <a:r>
              <a:rPr lang="en-US" altLang="zh-CN" sz="8800" dirty="0">
                <a:solidFill>
                  <a:srgbClr val="000000"/>
                </a:solidFill>
                <a:latin typeface="Times New Roman" panose="02020603050405020304" pitchFamily="18" charset="0"/>
                <a:cs typeface="Times New Roman" panose="02020603050405020304" pitchFamily="18" charset="0"/>
              </a:rPr>
              <a:t>UM</a:t>
            </a:r>
          </a:p>
        </p:txBody>
      </p:sp>
      <p:sp>
        <p:nvSpPr>
          <p:cNvPr id="4" name="日期占位符 3">
            <a:extLst>
              <a:ext uri="{FF2B5EF4-FFF2-40B4-BE49-F238E27FC236}">
                <a16:creationId xmlns:a16="http://schemas.microsoft.com/office/drawing/2014/main" id="{6E71ABEA-CB33-4308-87BB-2BCAA1E5FE85}"/>
              </a:ext>
            </a:extLst>
          </p:cNvPr>
          <p:cNvSpPr>
            <a:spLocks noGrp="1"/>
          </p:cNvSpPr>
          <p:nvPr>
            <p:ph type="dt" sz="half" idx="10"/>
          </p:nvPr>
        </p:nvSpPr>
        <p:spPr/>
        <p:txBody>
          <a:bodyPr/>
          <a:lstStyle/>
          <a:p>
            <a:fld id="{63BBAE50-C85B-4356-8A90-4FF3E23BAE0D}" type="datetime1">
              <a:rPr lang="zh-CN" altLang="en-US" smtClean="0"/>
              <a:t>2018/10/19</a:t>
            </a:fld>
            <a:endParaRPr lang="zh-CN" altLang="en-US"/>
          </a:p>
        </p:txBody>
      </p:sp>
      <p:sp>
        <p:nvSpPr>
          <p:cNvPr id="5" name="灯片编号占位符 4">
            <a:extLst>
              <a:ext uri="{FF2B5EF4-FFF2-40B4-BE49-F238E27FC236}">
                <a16:creationId xmlns:a16="http://schemas.microsoft.com/office/drawing/2014/main" id="{2189D118-986E-4F0A-8C8D-2E0091109AAC}"/>
              </a:ext>
            </a:extLst>
          </p:cNvPr>
          <p:cNvSpPr>
            <a:spLocks noGrp="1"/>
          </p:cNvSpPr>
          <p:nvPr>
            <p:ph type="sldNum" sz="quarter" idx="12"/>
          </p:nvPr>
        </p:nvSpPr>
        <p:spPr/>
        <p:txBody>
          <a:bodyPr/>
          <a:lstStyle/>
          <a:p>
            <a:fld id="{9E73050C-FF92-4647-A5DD-0CE158A6A6F5}" type="slidenum">
              <a:rPr lang="zh-CN" altLang="en-US" smtClean="0"/>
              <a:t>8</a:t>
            </a:fld>
            <a:endParaRPr lang="zh-CN" altLang="en-US"/>
          </a:p>
        </p:txBody>
      </p:sp>
      <p:sp>
        <p:nvSpPr>
          <p:cNvPr id="6" name="内容占位符 2">
            <a:extLst>
              <a:ext uri="{FF2B5EF4-FFF2-40B4-BE49-F238E27FC236}">
                <a16:creationId xmlns:a16="http://schemas.microsoft.com/office/drawing/2014/main" id="{4E1DC7E3-6879-4B22-AC94-A86DADE97586}"/>
              </a:ext>
            </a:extLst>
          </p:cNvPr>
          <p:cNvSpPr txBox="1">
            <a:spLocks/>
          </p:cNvSpPr>
          <p:nvPr/>
        </p:nvSpPr>
        <p:spPr>
          <a:xfrm>
            <a:off x="5752263" y="3056129"/>
            <a:ext cx="2852185" cy="1405752"/>
          </a:xfrm>
          <a:prstGeom prst="rect">
            <a:avLst/>
          </a:prstGeom>
        </p:spPr>
        <p:txBody>
          <a:bodyPr vert="horz" lIns="91440" tIns="45720" rIns="91440" bIns="45720" rtlCol="0">
            <a:noAutofit/>
          </a:bodyPr>
          <a:lstStyle>
            <a:lvl1pPr marL="0" indent="0" algn="just" defTabSz="685800" rtl="0" eaLnBrk="1" latinLnBrk="0" hangingPunct="1">
              <a:lnSpc>
                <a:spcPct val="90000"/>
              </a:lnSpc>
              <a:spcBef>
                <a:spcPts val="0"/>
              </a:spcBef>
              <a:spcAft>
                <a:spcPts val="0"/>
              </a:spcAft>
              <a:buClr>
                <a:schemeClr val="accent1"/>
              </a:buClr>
              <a:buSzPct val="60000"/>
              <a:buFont typeface="Wingdings 2" panose="05020102010507070707" pitchFamily="18" charset="2"/>
              <a:buNone/>
              <a:defRPr sz="2400" kern="1200" baseline="0">
                <a:solidFill>
                  <a:schemeClr val="tx1"/>
                </a:solidFill>
                <a:latin typeface="Arial" panose="020B0604020202020204" pitchFamily="34" charset="0"/>
                <a:ea typeface="黑体" panose="02010609060101010101" charset="-122"/>
                <a:cs typeface="+mn-cs"/>
              </a:defRPr>
            </a:lvl1pPr>
            <a:lvl2pPr marL="536575" indent="-285750" algn="just" defTabSz="685800" rtl="0" eaLnBrk="1" latinLnBrk="0" hangingPunct="1">
              <a:lnSpc>
                <a:spcPct val="130000"/>
              </a:lnSpc>
              <a:spcBef>
                <a:spcPts val="0"/>
              </a:spcBef>
              <a:spcAft>
                <a:spcPts val="0"/>
              </a:spcAft>
              <a:buFont typeface="Arial" panose="020B0604020202020204" pitchFamily="34" charset="0"/>
              <a:buChar char="•"/>
              <a:defRPr sz="2000" kern="1200" baseline="0">
                <a:solidFill>
                  <a:schemeClr val="tx1"/>
                </a:solidFill>
                <a:latin typeface="Arial" panose="020B0604020202020204" pitchFamily="34" charset="0"/>
                <a:ea typeface="黑体" panose="02010609060101010101"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r>
              <a:rPr lang="en-US" altLang="zh-CN" sz="8800" dirty="0" err="1">
                <a:solidFill>
                  <a:srgbClr val="000000"/>
                </a:solidFill>
                <a:latin typeface="Times New Roman" panose="02020603050405020304" pitchFamily="18" charset="0"/>
                <a:cs typeface="Times New Roman" panose="02020603050405020304" pitchFamily="18" charset="0"/>
              </a:rPr>
              <a:t>Isight</a:t>
            </a:r>
            <a:endParaRPr lang="zh-CN" altLang="en-US" sz="8800" dirty="0">
              <a:solidFill>
                <a:srgbClr val="000000"/>
              </a:solidFill>
              <a:latin typeface="Times New Roman" panose="02020603050405020304" pitchFamily="18" charset="0"/>
              <a:cs typeface="Times New Roman" panose="02020603050405020304" pitchFamily="18" charset="0"/>
            </a:endParaRPr>
          </a:p>
        </p:txBody>
      </p:sp>
      <p:sp>
        <p:nvSpPr>
          <p:cNvPr id="7" name="箭头: 左右 6">
            <a:extLst>
              <a:ext uri="{FF2B5EF4-FFF2-40B4-BE49-F238E27FC236}">
                <a16:creationId xmlns:a16="http://schemas.microsoft.com/office/drawing/2014/main" id="{57B1CAB4-3B57-4DC1-A3E1-246B4FD8D000}"/>
              </a:ext>
            </a:extLst>
          </p:cNvPr>
          <p:cNvSpPr/>
          <p:nvPr/>
        </p:nvSpPr>
        <p:spPr>
          <a:xfrm>
            <a:off x="2977047" y="3475679"/>
            <a:ext cx="2448271" cy="583794"/>
          </a:xfrm>
          <a:prstGeom prst="leftRightArrow">
            <a:avLst/>
          </a:prstGeom>
          <a:ln w="63500"/>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08F18B0A-68B8-4AD5-8C73-6006490EF339}"/>
              </a:ext>
            </a:extLst>
          </p:cNvPr>
          <p:cNvSpPr txBox="1"/>
          <p:nvPr/>
        </p:nvSpPr>
        <p:spPr>
          <a:xfrm>
            <a:off x="1932929" y="1414506"/>
            <a:ext cx="4536505" cy="830997"/>
          </a:xfrm>
          <a:prstGeom prst="rect">
            <a:avLst/>
          </a:prstGeom>
          <a:noFill/>
        </p:spPr>
        <p:txBody>
          <a:bodyPr wrap="square" rtlCol="0">
            <a:spAutoFit/>
          </a:bodyPr>
          <a:lstStyle/>
          <a:p>
            <a:r>
              <a:rPr lang="en-US" altLang="zh-CN" sz="4800" dirty="0">
                <a:solidFill>
                  <a:srgbClr val="000000"/>
                </a:solidFill>
              </a:rPr>
              <a:t>Other software</a:t>
            </a:r>
            <a:endParaRPr lang="zh-CN" altLang="en-US" sz="4800" dirty="0">
              <a:solidFill>
                <a:srgbClr val="000000"/>
              </a:solidFill>
            </a:endParaRPr>
          </a:p>
        </p:txBody>
      </p:sp>
      <p:sp>
        <p:nvSpPr>
          <p:cNvPr id="9" name="箭头: 下 8">
            <a:extLst>
              <a:ext uri="{FF2B5EF4-FFF2-40B4-BE49-F238E27FC236}">
                <a16:creationId xmlns:a16="http://schemas.microsoft.com/office/drawing/2014/main" id="{8E4AB9FE-E131-42C8-822A-1533CBC52A14}"/>
              </a:ext>
            </a:extLst>
          </p:cNvPr>
          <p:cNvSpPr/>
          <p:nvPr/>
        </p:nvSpPr>
        <p:spPr>
          <a:xfrm>
            <a:off x="3958866" y="2495530"/>
            <a:ext cx="484632" cy="978408"/>
          </a:xfrm>
          <a:prstGeom prst="downArrow">
            <a:avLst/>
          </a:prstGeom>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sp>
        <p:nvSpPr>
          <p:cNvPr id="11" name="标注: 线形 10">
            <a:extLst>
              <a:ext uri="{FF2B5EF4-FFF2-40B4-BE49-F238E27FC236}">
                <a16:creationId xmlns:a16="http://schemas.microsoft.com/office/drawing/2014/main" id="{F49CB2DC-B18F-4BFA-9B41-8482B7BFF969}"/>
              </a:ext>
            </a:extLst>
          </p:cNvPr>
          <p:cNvSpPr/>
          <p:nvPr/>
        </p:nvSpPr>
        <p:spPr>
          <a:xfrm>
            <a:off x="1835696" y="5229200"/>
            <a:ext cx="1224136" cy="792088"/>
          </a:xfrm>
          <a:prstGeom prst="borderCallout1">
            <a:avLst>
              <a:gd name="adj1" fmla="val 6232"/>
              <a:gd name="adj2" fmla="val 667"/>
              <a:gd name="adj3" fmla="val -125007"/>
              <a:gd name="adj4" fmla="val -59149"/>
            </a:avLst>
          </a:prstGeom>
          <a:ln w="47625"/>
        </p:spPr>
        <p:style>
          <a:lnRef idx="2">
            <a:schemeClr val="accent3"/>
          </a:lnRef>
          <a:fillRef idx="1">
            <a:schemeClr val="lt1"/>
          </a:fillRef>
          <a:effectRef idx="0">
            <a:schemeClr val="accent3"/>
          </a:effectRef>
          <a:fontRef idx="minor">
            <a:schemeClr val="dk1"/>
          </a:fontRef>
        </p:style>
        <p:txBody>
          <a:bodyPr rtlCol="0" anchor="ctr"/>
          <a:lstStyle/>
          <a:p>
            <a:pPr algn="ctr"/>
            <a:r>
              <a:rPr lang="en-US" altLang="zh-CN" sz="2400" b="1" dirty="0">
                <a:solidFill>
                  <a:srgbClr val="000000"/>
                </a:solidFill>
                <a:latin typeface="Times New Roman" panose="02020603050405020304" pitchFamily="18" charset="0"/>
                <a:cs typeface="Times New Roman" panose="02020603050405020304" pitchFamily="18" charset="0"/>
              </a:rPr>
              <a:t>Binary</a:t>
            </a:r>
            <a:endParaRPr lang="zh-CN" altLang="en-US" sz="2400" b="1" dirty="0">
              <a:solidFill>
                <a:srgbClr val="000000"/>
              </a:solidFill>
              <a:latin typeface="Times New Roman" panose="02020603050405020304" pitchFamily="18" charset="0"/>
              <a:cs typeface="Times New Roman" panose="02020603050405020304" pitchFamily="18" charset="0"/>
            </a:endParaRPr>
          </a:p>
        </p:txBody>
      </p:sp>
      <p:sp>
        <p:nvSpPr>
          <p:cNvPr id="12" name="标注: 线形 11">
            <a:extLst>
              <a:ext uri="{FF2B5EF4-FFF2-40B4-BE49-F238E27FC236}">
                <a16:creationId xmlns:a16="http://schemas.microsoft.com/office/drawing/2014/main" id="{BB9B7337-F19C-42BC-81A7-EF53E063D924}"/>
              </a:ext>
            </a:extLst>
          </p:cNvPr>
          <p:cNvSpPr/>
          <p:nvPr/>
        </p:nvSpPr>
        <p:spPr>
          <a:xfrm>
            <a:off x="5666422" y="5229200"/>
            <a:ext cx="1569873" cy="792088"/>
          </a:xfrm>
          <a:prstGeom prst="borderCallout1">
            <a:avLst>
              <a:gd name="adj1" fmla="val 4364"/>
              <a:gd name="adj2" fmla="val 100101"/>
              <a:gd name="adj3" fmla="val -139393"/>
              <a:gd name="adj4" fmla="val 157777"/>
            </a:avLst>
          </a:prstGeom>
          <a:ln w="41275"/>
        </p:spPr>
        <p:style>
          <a:lnRef idx="2">
            <a:schemeClr val="accent3"/>
          </a:lnRef>
          <a:fillRef idx="1">
            <a:schemeClr val="lt1"/>
          </a:fillRef>
          <a:effectRef idx="0">
            <a:schemeClr val="accent3"/>
          </a:effectRef>
          <a:fontRef idx="minor">
            <a:schemeClr val="dk1"/>
          </a:fontRef>
        </p:style>
        <p:txBody>
          <a:bodyPr rtlCol="0" anchor="ctr"/>
          <a:lstStyle/>
          <a:p>
            <a:pPr algn="ctr"/>
            <a:r>
              <a:rPr lang="en-US" altLang="zh-CN" sz="2400" b="1" dirty="0">
                <a:solidFill>
                  <a:srgbClr val="000000"/>
                </a:solidFill>
                <a:latin typeface="Times New Roman" panose="02020603050405020304" pitchFamily="18" charset="0"/>
                <a:cs typeface="Times New Roman" panose="02020603050405020304" pitchFamily="18" charset="0"/>
              </a:rPr>
              <a:t>Decimal system</a:t>
            </a:r>
            <a:endParaRPr lang="zh-CN" altLang="en-US" sz="2400" b="1" dirty="0">
              <a:solidFill>
                <a:srgbClr val="000000"/>
              </a:solidFill>
              <a:latin typeface="Times New Roman" panose="02020603050405020304" pitchFamily="18" charset="0"/>
              <a:cs typeface="Times New Roman" panose="02020603050405020304" pitchFamily="18" charset="0"/>
            </a:endParaRPr>
          </a:p>
        </p:txBody>
      </p:sp>
      <p:cxnSp>
        <p:nvCxnSpPr>
          <p:cNvPr id="15" name="直接箭头连接符 14">
            <a:extLst>
              <a:ext uri="{FF2B5EF4-FFF2-40B4-BE49-F238E27FC236}">
                <a16:creationId xmlns:a16="http://schemas.microsoft.com/office/drawing/2014/main" id="{27A0FF67-9B9B-44BA-9EEE-C29A7F662AF8}"/>
              </a:ext>
            </a:extLst>
          </p:cNvPr>
          <p:cNvCxnSpPr>
            <a:cxnSpLocks/>
            <a:stCxn id="11" idx="0"/>
            <a:endCxn id="12" idx="2"/>
          </p:cNvCxnSpPr>
          <p:nvPr/>
        </p:nvCxnSpPr>
        <p:spPr>
          <a:xfrm>
            <a:off x="3059832" y="5625244"/>
            <a:ext cx="2606590" cy="0"/>
          </a:xfrm>
          <a:prstGeom prst="straightConnector1">
            <a:avLst/>
          </a:prstGeom>
          <a:ln w="47625">
            <a:headEnd type="triangle" w="lg" len="lg"/>
            <a:tailEnd type="triangle" w="lg" len="lg"/>
          </a:ln>
        </p:spPr>
        <p:style>
          <a:lnRef idx="3">
            <a:schemeClr val="accent3"/>
          </a:lnRef>
          <a:fillRef idx="0">
            <a:schemeClr val="accent3"/>
          </a:fillRef>
          <a:effectRef idx="2">
            <a:schemeClr val="accent3"/>
          </a:effectRef>
          <a:fontRef idx="minor">
            <a:schemeClr val="tx1"/>
          </a:fontRef>
        </p:style>
      </p:cxnSp>
      <p:sp>
        <p:nvSpPr>
          <p:cNvPr id="17" name="文本框 16">
            <a:extLst>
              <a:ext uri="{FF2B5EF4-FFF2-40B4-BE49-F238E27FC236}">
                <a16:creationId xmlns:a16="http://schemas.microsoft.com/office/drawing/2014/main" id="{05C4F962-1627-401C-BF52-4248358BAA17}"/>
              </a:ext>
            </a:extLst>
          </p:cNvPr>
          <p:cNvSpPr txBox="1"/>
          <p:nvPr/>
        </p:nvSpPr>
        <p:spPr>
          <a:xfrm>
            <a:off x="3347864" y="5148190"/>
            <a:ext cx="2448271" cy="954107"/>
          </a:xfrm>
          <a:prstGeom prst="rect">
            <a:avLst/>
          </a:prstGeom>
          <a:noFill/>
        </p:spPr>
        <p:txBody>
          <a:bodyPr wrap="square" rtlCol="0">
            <a:spAutoFit/>
          </a:bodyPr>
          <a:lstStyle/>
          <a:p>
            <a:r>
              <a:rPr lang="en-US" altLang="zh-CN" sz="2800" b="1" dirty="0">
                <a:solidFill>
                  <a:srgbClr val="000000"/>
                </a:solidFill>
                <a:latin typeface="Times New Roman" panose="02020603050405020304" pitchFamily="18" charset="0"/>
                <a:cs typeface="Times New Roman" panose="02020603050405020304" pitchFamily="18" charset="0"/>
              </a:rPr>
              <a:t>File format conversion</a:t>
            </a:r>
            <a:endParaRPr lang="zh-CN" altLang="en-US" sz="2800" b="1"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2022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80">
                                          <p:stCondLst>
                                            <p:cond delay="0"/>
                                          </p:stCondLst>
                                        </p:cTn>
                                        <p:tgtEl>
                                          <p:spTgt spid="7"/>
                                        </p:tgtEl>
                                      </p:cBhvr>
                                    </p:animEffect>
                                    <p:anim calcmode="lin" valueType="num">
                                      <p:cBhvr>
                                        <p:cTn id="1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3" dur="26">
                                          <p:stCondLst>
                                            <p:cond delay="650"/>
                                          </p:stCondLst>
                                        </p:cTn>
                                        <p:tgtEl>
                                          <p:spTgt spid="7"/>
                                        </p:tgtEl>
                                      </p:cBhvr>
                                      <p:to x="100000" y="60000"/>
                                    </p:animScale>
                                    <p:animScale>
                                      <p:cBhvr>
                                        <p:cTn id="24" dur="166" decel="50000">
                                          <p:stCondLst>
                                            <p:cond delay="676"/>
                                          </p:stCondLst>
                                        </p:cTn>
                                        <p:tgtEl>
                                          <p:spTgt spid="7"/>
                                        </p:tgtEl>
                                      </p:cBhvr>
                                      <p:to x="100000" y="100000"/>
                                    </p:animScale>
                                    <p:animScale>
                                      <p:cBhvr>
                                        <p:cTn id="25" dur="26">
                                          <p:stCondLst>
                                            <p:cond delay="1312"/>
                                          </p:stCondLst>
                                        </p:cTn>
                                        <p:tgtEl>
                                          <p:spTgt spid="7"/>
                                        </p:tgtEl>
                                      </p:cBhvr>
                                      <p:to x="100000" y="80000"/>
                                    </p:animScale>
                                    <p:animScale>
                                      <p:cBhvr>
                                        <p:cTn id="26" dur="166" decel="50000">
                                          <p:stCondLst>
                                            <p:cond delay="1338"/>
                                          </p:stCondLst>
                                        </p:cTn>
                                        <p:tgtEl>
                                          <p:spTgt spid="7"/>
                                        </p:tgtEl>
                                      </p:cBhvr>
                                      <p:to x="100000" y="100000"/>
                                    </p:animScale>
                                    <p:animScale>
                                      <p:cBhvr>
                                        <p:cTn id="27" dur="26">
                                          <p:stCondLst>
                                            <p:cond delay="1642"/>
                                          </p:stCondLst>
                                        </p:cTn>
                                        <p:tgtEl>
                                          <p:spTgt spid="7"/>
                                        </p:tgtEl>
                                      </p:cBhvr>
                                      <p:to x="100000" y="90000"/>
                                    </p:animScale>
                                    <p:animScale>
                                      <p:cBhvr>
                                        <p:cTn id="28" dur="166" decel="50000">
                                          <p:stCondLst>
                                            <p:cond delay="1668"/>
                                          </p:stCondLst>
                                        </p:cTn>
                                        <p:tgtEl>
                                          <p:spTgt spid="7"/>
                                        </p:tgtEl>
                                      </p:cBhvr>
                                      <p:to x="100000" y="100000"/>
                                    </p:animScale>
                                    <p:animScale>
                                      <p:cBhvr>
                                        <p:cTn id="29" dur="26">
                                          <p:stCondLst>
                                            <p:cond delay="1808"/>
                                          </p:stCondLst>
                                        </p:cTn>
                                        <p:tgtEl>
                                          <p:spTgt spid="7"/>
                                        </p:tgtEl>
                                      </p:cBhvr>
                                      <p:to x="100000" y="95000"/>
                                    </p:animScale>
                                    <p:animScale>
                                      <p:cBhvr>
                                        <p:cTn id="30" dur="166" decel="50000">
                                          <p:stCondLst>
                                            <p:cond delay="1834"/>
                                          </p:stCondLst>
                                        </p:cTn>
                                        <p:tgtEl>
                                          <p:spTgt spid="7"/>
                                        </p:tgtEl>
                                      </p:cBhvr>
                                      <p:to x="100000" y="100000"/>
                                    </p:animScale>
                                  </p:childTnLst>
                                </p:cTn>
                              </p:par>
                              <p:par>
                                <p:cTn id="31" presetID="26"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80">
                                          <p:stCondLst>
                                            <p:cond delay="0"/>
                                          </p:stCondLst>
                                        </p:cTn>
                                        <p:tgtEl>
                                          <p:spTgt spid="8"/>
                                        </p:tgtEl>
                                      </p:cBhvr>
                                    </p:animEffect>
                                    <p:anim calcmode="lin" valueType="num">
                                      <p:cBhvr>
                                        <p:cTn id="3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9" dur="26">
                                          <p:stCondLst>
                                            <p:cond delay="650"/>
                                          </p:stCondLst>
                                        </p:cTn>
                                        <p:tgtEl>
                                          <p:spTgt spid="8"/>
                                        </p:tgtEl>
                                      </p:cBhvr>
                                      <p:to x="100000" y="60000"/>
                                    </p:animScale>
                                    <p:animScale>
                                      <p:cBhvr>
                                        <p:cTn id="40" dur="166" decel="50000">
                                          <p:stCondLst>
                                            <p:cond delay="676"/>
                                          </p:stCondLst>
                                        </p:cTn>
                                        <p:tgtEl>
                                          <p:spTgt spid="8"/>
                                        </p:tgtEl>
                                      </p:cBhvr>
                                      <p:to x="100000" y="100000"/>
                                    </p:animScale>
                                    <p:animScale>
                                      <p:cBhvr>
                                        <p:cTn id="41" dur="26">
                                          <p:stCondLst>
                                            <p:cond delay="1312"/>
                                          </p:stCondLst>
                                        </p:cTn>
                                        <p:tgtEl>
                                          <p:spTgt spid="8"/>
                                        </p:tgtEl>
                                      </p:cBhvr>
                                      <p:to x="100000" y="80000"/>
                                    </p:animScale>
                                    <p:animScale>
                                      <p:cBhvr>
                                        <p:cTn id="42" dur="166" decel="50000">
                                          <p:stCondLst>
                                            <p:cond delay="1338"/>
                                          </p:stCondLst>
                                        </p:cTn>
                                        <p:tgtEl>
                                          <p:spTgt spid="8"/>
                                        </p:tgtEl>
                                      </p:cBhvr>
                                      <p:to x="100000" y="100000"/>
                                    </p:animScale>
                                    <p:animScale>
                                      <p:cBhvr>
                                        <p:cTn id="43" dur="26">
                                          <p:stCondLst>
                                            <p:cond delay="1642"/>
                                          </p:stCondLst>
                                        </p:cTn>
                                        <p:tgtEl>
                                          <p:spTgt spid="8"/>
                                        </p:tgtEl>
                                      </p:cBhvr>
                                      <p:to x="100000" y="90000"/>
                                    </p:animScale>
                                    <p:animScale>
                                      <p:cBhvr>
                                        <p:cTn id="44" dur="166" decel="50000">
                                          <p:stCondLst>
                                            <p:cond delay="1668"/>
                                          </p:stCondLst>
                                        </p:cTn>
                                        <p:tgtEl>
                                          <p:spTgt spid="8"/>
                                        </p:tgtEl>
                                      </p:cBhvr>
                                      <p:to x="100000" y="100000"/>
                                    </p:animScale>
                                    <p:animScale>
                                      <p:cBhvr>
                                        <p:cTn id="45" dur="26">
                                          <p:stCondLst>
                                            <p:cond delay="1808"/>
                                          </p:stCondLst>
                                        </p:cTn>
                                        <p:tgtEl>
                                          <p:spTgt spid="8"/>
                                        </p:tgtEl>
                                      </p:cBhvr>
                                      <p:to x="100000" y="95000"/>
                                    </p:animScale>
                                    <p:animScale>
                                      <p:cBhvr>
                                        <p:cTn id="46" dur="166" decel="50000">
                                          <p:stCondLst>
                                            <p:cond delay="1834"/>
                                          </p:stCondLst>
                                        </p:cTn>
                                        <p:tgtEl>
                                          <p:spTgt spid="8"/>
                                        </p:tgtEl>
                                      </p:cBhvr>
                                      <p:to x="100000" y="100000"/>
                                    </p:animScale>
                                  </p:childTnLst>
                                </p:cTn>
                              </p:par>
                              <p:par>
                                <p:cTn id="47" presetID="26"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80">
                                          <p:stCondLst>
                                            <p:cond delay="0"/>
                                          </p:stCondLst>
                                        </p:cTn>
                                        <p:tgtEl>
                                          <p:spTgt spid="9"/>
                                        </p:tgtEl>
                                      </p:cBhvr>
                                    </p:animEffect>
                                    <p:anim calcmode="lin" valueType="num">
                                      <p:cBhvr>
                                        <p:cTn id="5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55" dur="26">
                                          <p:stCondLst>
                                            <p:cond delay="650"/>
                                          </p:stCondLst>
                                        </p:cTn>
                                        <p:tgtEl>
                                          <p:spTgt spid="9"/>
                                        </p:tgtEl>
                                      </p:cBhvr>
                                      <p:to x="100000" y="60000"/>
                                    </p:animScale>
                                    <p:animScale>
                                      <p:cBhvr>
                                        <p:cTn id="56" dur="166" decel="50000">
                                          <p:stCondLst>
                                            <p:cond delay="676"/>
                                          </p:stCondLst>
                                        </p:cTn>
                                        <p:tgtEl>
                                          <p:spTgt spid="9"/>
                                        </p:tgtEl>
                                      </p:cBhvr>
                                      <p:to x="100000" y="100000"/>
                                    </p:animScale>
                                    <p:animScale>
                                      <p:cBhvr>
                                        <p:cTn id="57" dur="26">
                                          <p:stCondLst>
                                            <p:cond delay="1312"/>
                                          </p:stCondLst>
                                        </p:cTn>
                                        <p:tgtEl>
                                          <p:spTgt spid="9"/>
                                        </p:tgtEl>
                                      </p:cBhvr>
                                      <p:to x="100000" y="80000"/>
                                    </p:animScale>
                                    <p:animScale>
                                      <p:cBhvr>
                                        <p:cTn id="58" dur="166" decel="50000">
                                          <p:stCondLst>
                                            <p:cond delay="1338"/>
                                          </p:stCondLst>
                                        </p:cTn>
                                        <p:tgtEl>
                                          <p:spTgt spid="9"/>
                                        </p:tgtEl>
                                      </p:cBhvr>
                                      <p:to x="100000" y="100000"/>
                                    </p:animScale>
                                    <p:animScale>
                                      <p:cBhvr>
                                        <p:cTn id="59" dur="26">
                                          <p:stCondLst>
                                            <p:cond delay="1642"/>
                                          </p:stCondLst>
                                        </p:cTn>
                                        <p:tgtEl>
                                          <p:spTgt spid="9"/>
                                        </p:tgtEl>
                                      </p:cBhvr>
                                      <p:to x="100000" y="90000"/>
                                    </p:animScale>
                                    <p:animScale>
                                      <p:cBhvr>
                                        <p:cTn id="60" dur="166" decel="50000">
                                          <p:stCondLst>
                                            <p:cond delay="1668"/>
                                          </p:stCondLst>
                                        </p:cTn>
                                        <p:tgtEl>
                                          <p:spTgt spid="9"/>
                                        </p:tgtEl>
                                      </p:cBhvr>
                                      <p:to x="100000" y="100000"/>
                                    </p:animScale>
                                    <p:animScale>
                                      <p:cBhvr>
                                        <p:cTn id="61" dur="26">
                                          <p:stCondLst>
                                            <p:cond delay="1808"/>
                                          </p:stCondLst>
                                        </p:cTn>
                                        <p:tgtEl>
                                          <p:spTgt spid="9"/>
                                        </p:tgtEl>
                                      </p:cBhvr>
                                      <p:to x="100000" y="95000"/>
                                    </p:animScale>
                                    <p:animScale>
                                      <p:cBhvr>
                                        <p:cTn id="62" dur="166" decel="50000">
                                          <p:stCondLst>
                                            <p:cond delay="1834"/>
                                          </p:stCondLst>
                                        </p:cTn>
                                        <p:tgtEl>
                                          <p:spTgt spid="9"/>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500" fill="hold"/>
                                        <p:tgtEl>
                                          <p:spTgt spid="11"/>
                                        </p:tgtEl>
                                        <p:attrNameLst>
                                          <p:attrName>ppt_w</p:attrName>
                                        </p:attrNameLst>
                                      </p:cBhvr>
                                      <p:tavLst>
                                        <p:tav tm="0">
                                          <p:val>
                                            <p:fltVal val="0"/>
                                          </p:val>
                                        </p:tav>
                                        <p:tav tm="100000">
                                          <p:val>
                                            <p:strVal val="#ppt_w"/>
                                          </p:val>
                                        </p:tav>
                                      </p:tavLst>
                                    </p:anim>
                                    <p:anim calcmode="lin" valueType="num">
                                      <p:cBhvr>
                                        <p:cTn id="73" dur="500" fill="hold"/>
                                        <p:tgtEl>
                                          <p:spTgt spid="11"/>
                                        </p:tgtEl>
                                        <p:attrNameLst>
                                          <p:attrName>ppt_h</p:attrName>
                                        </p:attrNameLst>
                                      </p:cBhvr>
                                      <p:tavLst>
                                        <p:tav tm="0">
                                          <p:val>
                                            <p:fltVal val="0"/>
                                          </p:val>
                                        </p:tav>
                                        <p:tav tm="100000">
                                          <p:val>
                                            <p:strVal val="#ppt_h"/>
                                          </p:val>
                                        </p:tav>
                                      </p:tavLst>
                                    </p:anim>
                                    <p:animEffect transition="in" filter="fade">
                                      <p:cBhvr>
                                        <p:cTn id="74" dur="500"/>
                                        <p:tgtEl>
                                          <p:spTgt spid="1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500" fill="hold"/>
                                        <p:tgtEl>
                                          <p:spTgt spid="17"/>
                                        </p:tgtEl>
                                        <p:attrNameLst>
                                          <p:attrName>ppt_w</p:attrName>
                                        </p:attrNameLst>
                                      </p:cBhvr>
                                      <p:tavLst>
                                        <p:tav tm="0">
                                          <p:val>
                                            <p:fltVal val="0"/>
                                          </p:val>
                                        </p:tav>
                                        <p:tav tm="100000">
                                          <p:val>
                                            <p:strVal val="#ppt_w"/>
                                          </p:val>
                                        </p:tav>
                                      </p:tavLst>
                                    </p:anim>
                                    <p:anim calcmode="lin" valueType="num">
                                      <p:cBhvr>
                                        <p:cTn id="78" dur="500" fill="hold"/>
                                        <p:tgtEl>
                                          <p:spTgt spid="17"/>
                                        </p:tgtEl>
                                        <p:attrNameLst>
                                          <p:attrName>ppt_h</p:attrName>
                                        </p:attrNameLst>
                                      </p:cBhvr>
                                      <p:tavLst>
                                        <p:tav tm="0">
                                          <p:val>
                                            <p:fltVal val="0"/>
                                          </p:val>
                                        </p:tav>
                                        <p:tav tm="100000">
                                          <p:val>
                                            <p:strVal val="#ppt_h"/>
                                          </p:val>
                                        </p:tav>
                                      </p:tavLst>
                                    </p:anim>
                                    <p:animEffect transition="in" filter="fade">
                                      <p:cBhvr>
                                        <p:cTn id="79" dur="500"/>
                                        <p:tgtEl>
                                          <p:spTgt spid="17"/>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p:cTn id="82" dur="500" fill="hold"/>
                                        <p:tgtEl>
                                          <p:spTgt spid="12"/>
                                        </p:tgtEl>
                                        <p:attrNameLst>
                                          <p:attrName>ppt_w</p:attrName>
                                        </p:attrNameLst>
                                      </p:cBhvr>
                                      <p:tavLst>
                                        <p:tav tm="0">
                                          <p:val>
                                            <p:fltVal val="0"/>
                                          </p:val>
                                        </p:tav>
                                        <p:tav tm="100000">
                                          <p:val>
                                            <p:strVal val="#ppt_w"/>
                                          </p:val>
                                        </p:tav>
                                      </p:tavLst>
                                    </p:anim>
                                    <p:anim calcmode="lin" valueType="num">
                                      <p:cBhvr>
                                        <p:cTn id="83" dur="500" fill="hold"/>
                                        <p:tgtEl>
                                          <p:spTgt spid="12"/>
                                        </p:tgtEl>
                                        <p:attrNameLst>
                                          <p:attrName>ppt_h</p:attrName>
                                        </p:attrNameLst>
                                      </p:cBhvr>
                                      <p:tavLst>
                                        <p:tav tm="0">
                                          <p:val>
                                            <p:fltVal val="0"/>
                                          </p:val>
                                        </p:tav>
                                        <p:tav tm="100000">
                                          <p:val>
                                            <p:strVal val="#ppt_h"/>
                                          </p:val>
                                        </p:tav>
                                      </p:tavLst>
                                    </p:anim>
                                    <p:animEffect transition="in" filter="fade">
                                      <p:cBhvr>
                                        <p:cTn id="8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animBg="1"/>
      <p:bldP spid="8" grpId="0"/>
      <p:bldP spid="9" grpId="0" animBg="1"/>
      <p:bldP spid="11" grpId="0" animBg="1"/>
      <p:bldP spid="12" grpId="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3507A8-902E-4B5B-B153-8F68B8A30E39}"/>
              </a:ext>
            </a:extLst>
          </p:cNvPr>
          <p:cNvSpPr>
            <a:spLocks noGrp="1"/>
          </p:cNvSpPr>
          <p:nvPr>
            <p:ph type="title"/>
          </p:nvPr>
        </p:nvSpPr>
        <p:spPr/>
        <p:txBody>
          <a:bodyPr/>
          <a:lstStyle/>
          <a:p>
            <a:r>
              <a:rPr lang="en-US" altLang="zh-CN" sz="3200" dirty="0">
                <a:solidFill>
                  <a:srgbClr val="2BC3B5">
                    <a:lumMod val="75000"/>
                  </a:srgbClr>
                </a:solidFill>
                <a:latin typeface="Times New Roman" panose="02020603050405020304" pitchFamily="18" charset="0"/>
                <a:cs typeface="Times New Roman" panose="02020603050405020304" pitchFamily="18" charset="0"/>
              </a:rPr>
              <a:t>Building UM and </a:t>
            </a:r>
            <a:r>
              <a:rPr lang="en-US" altLang="zh-CN" sz="3200" dirty="0" err="1">
                <a:solidFill>
                  <a:srgbClr val="2BC3B5">
                    <a:lumMod val="75000"/>
                  </a:srgbClr>
                </a:solidFill>
                <a:latin typeface="Times New Roman" panose="02020603050405020304" pitchFamily="18" charset="0"/>
                <a:cs typeface="Times New Roman" panose="02020603050405020304" pitchFamily="18" charset="0"/>
              </a:rPr>
              <a:t>Isight</a:t>
            </a:r>
            <a:r>
              <a:rPr lang="en-US" altLang="zh-CN" sz="3200" dirty="0">
                <a:solidFill>
                  <a:srgbClr val="2BC3B5">
                    <a:lumMod val="75000"/>
                  </a:srgbClr>
                </a:solidFill>
                <a:latin typeface="Times New Roman" panose="02020603050405020304" pitchFamily="18" charset="0"/>
                <a:cs typeface="Times New Roman" panose="02020603050405020304" pitchFamily="18" charset="0"/>
              </a:rPr>
              <a:t> co simulation platform</a:t>
            </a:r>
            <a:endParaRPr lang="zh-CN" altLang="en-US" dirty="0"/>
          </a:p>
        </p:txBody>
      </p:sp>
      <p:sp>
        <p:nvSpPr>
          <p:cNvPr id="3" name="内容占位符 2">
            <a:extLst>
              <a:ext uri="{FF2B5EF4-FFF2-40B4-BE49-F238E27FC236}">
                <a16:creationId xmlns:a16="http://schemas.microsoft.com/office/drawing/2014/main" id="{E531C1E7-BAAB-42A6-B668-A8322087CECE}"/>
              </a:ext>
            </a:extLst>
          </p:cNvPr>
          <p:cNvSpPr>
            <a:spLocks noGrp="1"/>
          </p:cNvSpPr>
          <p:nvPr>
            <p:ph idx="1"/>
          </p:nvPr>
        </p:nvSpPr>
        <p:spPr>
          <a:xfrm>
            <a:off x="485776" y="1258711"/>
            <a:ext cx="8262688" cy="1296144"/>
          </a:xfrm>
        </p:spPr>
        <p:txBody>
          <a:bodyPr>
            <a:normAutofit fontScale="85000" lnSpcReduction="20000"/>
          </a:bodyPr>
          <a:lstStyle/>
          <a:p>
            <a:pPr>
              <a:lnSpc>
                <a:spcPct val="150000"/>
              </a:lnSpc>
            </a:pPr>
            <a:r>
              <a:rPr lang="zh-CN" altLang="en-US" dirty="0"/>
              <a:t>        </a:t>
            </a:r>
            <a:r>
              <a:rPr lang="en-US" altLang="zh-CN" dirty="0">
                <a:solidFill>
                  <a:srgbClr val="000000"/>
                </a:solidFill>
                <a:latin typeface="Times New Roman" panose="02020603050405020304" pitchFamily="18" charset="0"/>
                <a:cs typeface="Times New Roman" panose="02020603050405020304" pitchFamily="18" charset="0"/>
              </a:rPr>
              <a:t>Open the </a:t>
            </a:r>
            <a:r>
              <a:rPr lang="en-US" altLang="zh-CN" dirty="0" err="1">
                <a:solidFill>
                  <a:srgbClr val="000000"/>
                </a:solidFill>
                <a:latin typeface="Times New Roman" panose="02020603050405020304" pitchFamily="18" charset="0"/>
                <a:cs typeface="Times New Roman" panose="02020603050405020304" pitchFamily="18" charset="0"/>
              </a:rPr>
              <a:t>Isight</a:t>
            </a:r>
            <a:r>
              <a:rPr lang="en-US" altLang="zh-CN" dirty="0">
                <a:solidFill>
                  <a:srgbClr val="000000"/>
                </a:solidFill>
                <a:latin typeface="Times New Roman" panose="02020603050405020304" pitchFamily="18" charset="0"/>
                <a:cs typeface="Times New Roman" panose="02020603050405020304" pitchFamily="18" charset="0"/>
              </a:rPr>
              <a:t> software, use the </a:t>
            </a:r>
            <a:r>
              <a:rPr lang="en-US" altLang="zh-CN" b="1" dirty="0">
                <a:solidFill>
                  <a:srgbClr val="FF0000"/>
                </a:solidFill>
                <a:latin typeface="Times New Roman" panose="02020603050405020304" pitchFamily="18" charset="0"/>
                <a:cs typeface="Times New Roman" panose="02020603050405020304" pitchFamily="18" charset="0"/>
              </a:rPr>
              <a:t>DOE</a:t>
            </a:r>
            <a:r>
              <a:rPr lang="en-US" altLang="zh-CN" dirty="0">
                <a:solidFill>
                  <a:srgbClr val="000000"/>
                </a:solidFill>
                <a:latin typeface="Times New Roman" panose="02020603050405020304" pitchFamily="18" charset="0"/>
                <a:cs typeface="Times New Roman" panose="02020603050405020304" pitchFamily="18" charset="0"/>
              </a:rPr>
              <a:t> module integrated with the software to carry out the Latin hypercube test of the vehicle bogie suspension parameters(and related settings) .</a:t>
            </a:r>
            <a:endParaRPr lang="zh-CN" altLang="en-US" dirty="0">
              <a:solidFill>
                <a:srgbClr val="000000"/>
              </a:solidFill>
              <a:latin typeface="Times New Roman" panose="02020603050405020304" pitchFamily="18" charset="0"/>
              <a:cs typeface="Times New Roman" panose="02020603050405020304" pitchFamily="18" charset="0"/>
            </a:endParaRPr>
          </a:p>
        </p:txBody>
      </p:sp>
      <p:sp>
        <p:nvSpPr>
          <p:cNvPr id="4" name="日期占位符 3">
            <a:extLst>
              <a:ext uri="{FF2B5EF4-FFF2-40B4-BE49-F238E27FC236}">
                <a16:creationId xmlns:a16="http://schemas.microsoft.com/office/drawing/2014/main" id="{FAD8952A-A041-42E8-9ACA-0F6F080FB7A3}"/>
              </a:ext>
            </a:extLst>
          </p:cNvPr>
          <p:cNvSpPr>
            <a:spLocks noGrp="1"/>
          </p:cNvSpPr>
          <p:nvPr>
            <p:ph type="dt" sz="half" idx="10"/>
          </p:nvPr>
        </p:nvSpPr>
        <p:spPr/>
        <p:txBody>
          <a:bodyPr/>
          <a:lstStyle/>
          <a:p>
            <a:fld id="{63BBAE50-C85B-4356-8A90-4FF3E23BAE0D}" type="datetime1">
              <a:rPr lang="zh-CN" altLang="en-US" smtClean="0"/>
              <a:t>2018/10/19</a:t>
            </a:fld>
            <a:endParaRPr lang="zh-CN" altLang="en-US"/>
          </a:p>
        </p:txBody>
      </p:sp>
      <p:sp>
        <p:nvSpPr>
          <p:cNvPr id="5" name="灯片编号占位符 4">
            <a:extLst>
              <a:ext uri="{FF2B5EF4-FFF2-40B4-BE49-F238E27FC236}">
                <a16:creationId xmlns:a16="http://schemas.microsoft.com/office/drawing/2014/main" id="{3E8DB6EB-7695-482E-BB33-99A86D5F92A3}"/>
              </a:ext>
            </a:extLst>
          </p:cNvPr>
          <p:cNvSpPr>
            <a:spLocks noGrp="1"/>
          </p:cNvSpPr>
          <p:nvPr>
            <p:ph type="sldNum" sz="quarter" idx="12"/>
          </p:nvPr>
        </p:nvSpPr>
        <p:spPr/>
        <p:txBody>
          <a:bodyPr/>
          <a:lstStyle/>
          <a:p>
            <a:fld id="{9E73050C-FF92-4647-A5DD-0CE158A6A6F5}" type="slidenum">
              <a:rPr lang="zh-CN" altLang="en-US" smtClean="0"/>
              <a:t>9</a:t>
            </a:fld>
            <a:endParaRPr lang="zh-CN" altLang="en-US"/>
          </a:p>
        </p:txBody>
      </p:sp>
      <p:pic>
        <p:nvPicPr>
          <p:cNvPr id="6" name="图片 5">
            <a:extLst>
              <a:ext uri="{FF2B5EF4-FFF2-40B4-BE49-F238E27FC236}">
                <a16:creationId xmlns:a16="http://schemas.microsoft.com/office/drawing/2014/main" id="{DFBE3FD6-48D5-4DDA-8E45-9C6755D141E8}"/>
              </a:ext>
            </a:extLst>
          </p:cNvPr>
          <p:cNvPicPr>
            <a:picLocks noChangeAspect="1"/>
          </p:cNvPicPr>
          <p:nvPr/>
        </p:nvPicPr>
        <p:blipFill>
          <a:blip r:embed="rId2"/>
          <a:stretch>
            <a:fillRect/>
          </a:stretch>
        </p:blipFill>
        <p:spPr>
          <a:xfrm>
            <a:off x="433681" y="3297894"/>
            <a:ext cx="8378246" cy="2285929"/>
          </a:xfrm>
          <a:prstGeom prst="rect">
            <a:avLst/>
          </a:prstGeom>
        </p:spPr>
      </p:pic>
      <p:cxnSp>
        <p:nvCxnSpPr>
          <p:cNvPr id="8" name="直接箭头连接符 7">
            <a:extLst>
              <a:ext uri="{FF2B5EF4-FFF2-40B4-BE49-F238E27FC236}">
                <a16:creationId xmlns:a16="http://schemas.microsoft.com/office/drawing/2014/main" id="{E86F742F-42B3-4CE6-BFFD-FD3EBA1368BA}"/>
              </a:ext>
            </a:extLst>
          </p:cNvPr>
          <p:cNvCxnSpPr>
            <a:cxnSpLocks/>
          </p:cNvCxnSpPr>
          <p:nvPr/>
        </p:nvCxnSpPr>
        <p:spPr>
          <a:xfrm flipH="1">
            <a:off x="4716016" y="1628800"/>
            <a:ext cx="576064" cy="1669094"/>
          </a:xfrm>
          <a:prstGeom prst="straightConnector1">
            <a:avLst/>
          </a:prstGeom>
          <a:ln w="44450">
            <a:solidFill>
              <a:srgbClr val="00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52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1">
  <a:themeElements>
    <a:clrScheme name="自定义 386">
      <a:dk1>
        <a:srgbClr val="5F5F5F"/>
      </a:dk1>
      <a:lt1>
        <a:srgbClr val="FFFFFF"/>
      </a:lt1>
      <a:dk2>
        <a:srgbClr val="5F5F5F"/>
      </a:dk2>
      <a:lt2>
        <a:srgbClr val="FFFFFF"/>
      </a:lt2>
      <a:accent1>
        <a:srgbClr val="47B6E7"/>
      </a:accent1>
      <a:accent2>
        <a:srgbClr val="628EE3"/>
      </a:accent2>
      <a:accent3>
        <a:srgbClr val="2BC3B5"/>
      </a:accent3>
      <a:accent4>
        <a:srgbClr val="92D050"/>
      </a:accent4>
      <a:accent5>
        <a:srgbClr val="CEB9A3"/>
      </a:accent5>
      <a:accent6>
        <a:srgbClr val="FFC000"/>
      </a:accent6>
      <a:hlink>
        <a:srgbClr val="00B0F0"/>
      </a:hlink>
      <a:folHlink>
        <a:srgbClr val="AFB2B4"/>
      </a:folHlink>
    </a:clrScheme>
    <a:fontScheme name="自定义 15">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0</TotalTime>
  <Words>671</Words>
  <Application>Microsoft Office PowerPoint</Application>
  <PresentationFormat>全屏显示(4:3)</PresentationFormat>
  <Paragraphs>96</Paragraphs>
  <Slides>16</Slides>
  <Notes>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黑体</vt:lpstr>
      <vt:lpstr>华文行楷</vt:lpstr>
      <vt:lpstr>华文中宋</vt:lpstr>
      <vt:lpstr>宋体</vt:lpstr>
      <vt:lpstr>Arial</vt:lpstr>
      <vt:lpstr>Calibri</vt:lpstr>
      <vt:lpstr>Times New Roman</vt:lpstr>
      <vt:lpstr>Wingdings 2</vt:lpstr>
      <vt:lpstr>主题1</vt:lpstr>
      <vt:lpstr>Optimization of Train Bogie Suspension Parameters Based on UM-Isight Co-simulation</vt:lpstr>
      <vt:lpstr>About UM：</vt:lpstr>
      <vt:lpstr>About UM：</vt:lpstr>
      <vt:lpstr>Research</vt:lpstr>
      <vt:lpstr>Problems：</vt:lpstr>
      <vt:lpstr>Problems：</vt:lpstr>
      <vt:lpstr>Solutions：</vt:lpstr>
      <vt:lpstr>Building UM and Isight co simulation platform</vt:lpstr>
      <vt:lpstr>Building UM and Isight co simulation platform</vt:lpstr>
      <vt:lpstr>Building UM and Isight co simulation platform</vt:lpstr>
      <vt:lpstr>Building UM and Isight co simulation platform</vt:lpstr>
      <vt:lpstr>Building UM and Isight co simulation platform</vt:lpstr>
      <vt:lpstr>Building UM and Isight co simulation platform</vt:lpstr>
      <vt:lpstr>Building UM and Isight co simulation platform</vt:lpstr>
      <vt:lpstr>Building UM and Isight co simulation platform</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Joshen</dc:creator>
  <cp:lastModifiedBy>wheel-rail</cp:lastModifiedBy>
  <cp:revision>94</cp:revision>
  <dcterms:created xsi:type="dcterms:W3CDTF">2017-10-14T11:22:00Z</dcterms:created>
  <dcterms:modified xsi:type="dcterms:W3CDTF">2018-10-18T17:56:17Z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2052-10.1.0.7566</vt:lpwstr>
  </property>
</Properties>
</file>